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62.xml" ContentType="application/vnd.openxmlformats-officedocument.presentationml.notesSlide+xml"/>
  <Override PartName="/ppt/notesSlides/notesSlide63.xml" ContentType="application/vnd.openxmlformats-officedocument.presentationml.notesSlide+xml"/>
  <Override PartName="/ppt/notesSlides/notesSlide64.xml" ContentType="application/vnd.openxmlformats-officedocument.presentationml.notesSlide+xml"/>
  <Override PartName="/ppt/notesSlides/notesSlide65.xml" ContentType="application/vnd.openxmlformats-officedocument.presentationml.notesSlide+xml"/>
  <Override PartName="/ppt/notesSlides/notesSlide66.xml" ContentType="application/vnd.openxmlformats-officedocument.presentationml.notesSlide+xml"/>
  <Override PartName="/ppt/notesSlides/notesSlide67.xml" ContentType="application/vnd.openxmlformats-officedocument.presentationml.notesSlide+xml"/>
  <Override PartName="/ppt/notesSlides/notesSlide68.xml" ContentType="application/vnd.openxmlformats-officedocument.presentationml.notesSlide+xml"/>
  <Override PartName="/ppt/notesSlides/notesSlide69.xml" ContentType="application/vnd.openxmlformats-officedocument.presentationml.notesSlide+xml"/>
  <Override PartName="/ppt/notesSlides/notesSlide70.xml" ContentType="application/vnd.openxmlformats-officedocument.presentationml.notesSlide+xml"/>
  <Override PartName="/ppt/notesSlides/notesSlide71.xml" ContentType="application/vnd.openxmlformats-officedocument.presentationml.notesSlide+xml"/>
  <Override PartName="/ppt/notesSlides/notesSlide72.xml" ContentType="application/vnd.openxmlformats-officedocument.presentationml.notesSlide+xml"/>
  <Override PartName="/ppt/notesSlides/notesSlide73.xml" ContentType="application/vnd.openxmlformats-officedocument.presentationml.notesSlide+xml"/>
  <Override PartName="/ppt/notesSlides/notesSlide74.xml" ContentType="application/vnd.openxmlformats-officedocument.presentationml.notesSlide+xml"/>
  <Override PartName="/ppt/notesSlides/notesSlide75.xml" ContentType="application/vnd.openxmlformats-officedocument.presentationml.notesSlide+xml"/>
  <Override PartName="/ppt/notesSlides/notesSlide76.xml" ContentType="application/vnd.openxmlformats-officedocument.presentationml.notesSlide+xml"/>
  <Override PartName="/ppt/notesSlides/notesSlide77.xml" ContentType="application/vnd.openxmlformats-officedocument.presentationml.notesSlide+xml"/>
  <Override PartName="/ppt/notesSlides/notesSlide78.xml" ContentType="application/vnd.openxmlformats-officedocument.presentationml.notesSlide+xml"/>
  <Override PartName="/ppt/notesSlides/notesSlide79.xml" ContentType="application/vnd.openxmlformats-officedocument.presentationml.notesSlide+xml"/>
  <Override PartName="/ppt/notesSlides/notesSlide80.xml" ContentType="application/vnd.openxmlformats-officedocument.presentationml.notesSlide+xml"/>
  <Override PartName="/ppt/notesSlides/notesSlide81.xml" ContentType="application/vnd.openxmlformats-officedocument.presentationml.notesSlide+xml"/>
  <Override PartName="/ppt/notesSlides/notesSlide82.xml" ContentType="application/vnd.openxmlformats-officedocument.presentationml.notesSlide+xml"/>
  <Override PartName="/ppt/notesSlides/notesSlide83.xml" ContentType="application/vnd.openxmlformats-officedocument.presentationml.notesSlide+xml"/>
  <Override PartName="/ppt/notesSlides/notesSlide84.xml" ContentType="application/vnd.openxmlformats-officedocument.presentationml.notesSlide+xml"/>
  <Override PartName="/ppt/notesSlides/notesSlide85.xml" ContentType="application/vnd.openxmlformats-officedocument.presentationml.notesSlide+xml"/>
  <Override PartName="/ppt/notesSlides/notesSlide86.xml" ContentType="application/vnd.openxmlformats-officedocument.presentationml.notesSlide+xml"/>
  <Override PartName="/ppt/notesSlides/notesSlide87.xml" ContentType="application/vnd.openxmlformats-officedocument.presentationml.notesSlide+xml"/>
  <Override PartName="/ppt/notesSlides/notesSlide88.xml" ContentType="application/vnd.openxmlformats-officedocument.presentationml.notesSlide+xml"/>
  <Override PartName="/ppt/notesSlides/notesSlide89.xml" ContentType="application/vnd.openxmlformats-officedocument.presentationml.notesSlide+xml"/>
  <Override PartName="/ppt/notesSlides/notesSlide90.xml" ContentType="application/vnd.openxmlformats-officedocument.presentationml.notesSlide+xml"/>
  <Override PartName="/ppt/notesSlides/notesSlide91.xml" ContentType="application/vnd.openxmlformats-officedocument.presentationml.notesSlide+xml"/>
  <Override PartName="/ppt/notesSlides/notesSlide92.xml" ContentType="application/vnd.openxmlformats-officedocument.presentationml.notesSlide+xml"/>
  <Override PartName="/ppt/notesSlides/notesSlide93.xml" ContentType="application/vnd.openxmlformats-officedocument.presentationml.notesSlide+xml"/>
  <Override PartName="/ppt/notesSlides/notesSlide9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compatMode="1" strictFirstAndLastChars="0" saveSubsetFonts="1">
  <p:sldMasterIdLst>
    <p:sldMasterId id="2147483648" r:id="rId1"/>
  </p:sldMasterIdLst>
  <p:notesMasterIdLst>
    <p:notesMasterId r:id="rId108"/>
  </p:notesMasterIdLst>
  <p:sldIdLst>
    <p:sldId id="256" r:id="rId2"/>
    <p:sldId id="373" r:id="rId3"/>
    <p:sldId id="257" r:id="rId4"/>
    <p:sldId id="258" r:id="rId5"/>
    <p:sldId id="259" r:id="rId6"/>
    <p:sldId id="260" r:id="rId7"/>
    <p:sldId id="261" r:id="rId8"/>
    <p:sldId id="263" r:id="rId9"/>
    <p:sldId id="264" r:id="rId10"/>
    <p:sldId id="265" r:id="rId11"/>
    <p:sldId id="266" r:id="rId12"/>
    <p:sldId id="334" r:id="rId13"/>
    <p:sldId id="366" r:id="rId14"/>
    <p:sldId id="351" r:id="rId15"/>
    <p:sldId id="342" r:id="rId16"/>
    <p:sldId id="361" r:id="rId17"/>
    <p:sldId id="363" r:id="rId18"/>
    <p:sldId id="335" r:id="rId19"/>
    <p:sldId id="269" r:id="rId20"/>
    <p:sldId id="270" r:id="rId21"/>
    <p:sldId id="271" r:id="rId22"/>
    <p:sldId id="350" r:id="rId23"/>
    <p:sldId id="298" r:id="rId24"/>
    <p:sldId id="307" r:id="rId25"/>
    <p:sldId id="308" r:id="rId26"/>
    <p:sldId id="311" r:id="rId27"/>
    <p:sldId id="312" r:id="rId28"/>
    <p:sldId id="313" r:id="rId29"/>
    <p:sldId id="314" r:id="rId30"/>
    <p:sldId id="315" r:id="rId31"/>
    <p:sldId id="316" r:id="rId32"/>
    <p:sldId id="317" r:id="rId33"/>
    <p:sldId id="318" r:id="rId34"/>
    <p:sldId id="319" r:id="rId35"/>
    <p:sldId id="320" r:id="rId36"/>
    <p:sldId id="321" r:id="rId37"/>
    <p:sldId id="352" r:id="rId38"/>
    <p:sldId id="353" r:id="rId39"/>
    <p:sldId id="322" r:id="rId40"/>
    <p:sldId id="354" r:id="rId41"/>
    <p:sldId id="355" r:id="rId42"/>
    <p:sldId id="325" r:id="rId43"/>
    <p:sldId id="326" r:id="rId44"/>
    <p:sldId id="327" r:id="rId45"/>
    <p:sldId id="400" r:id="rId46"/>
    <p:sldId id="374" r:id="rId47"/>
    <p:sldId id="375" r:id="rId48"/>
    <p:sldId id="377" r:id="rId49"/>
    <p:sldId id="378" r:id="rId50"/>
    <p:sldId id="379" r:id="rId51"/>
    <p:sldId id="380" r:id="rId52"/>
    <p:sldId id="381" r:id="rId53"/>
    <p:sldId id="382" r:id="rId54"/>
    <p:sldId id="383" r:id="rId55"/>
    <p:sldId id="384" r:id="rId56"/>
    <p:sldId id="385" r:id="rId57"/>
    <p:sldId id="386" r:id="rId58"/>
    <p:sldId id="387" r:id="rId59"/>
    <p:sldId id="388" r:id="rId60"/>
    <p:sldId id="389" r:id="rId61"/>
    <p:sldId id="391" r:id="rId62"/>
    <p:sldId id="392" r:id="rId63"/>
    <p:sldId id="393" r:id="rId64"/>
    <p:sldId id="395" r:id="rId65"/>
    <p:sldId id="396" r:id="rId66"/>
    <p:sldId id="397" r:id="rId67"/>
    <p:sldId id="398" r:id="rId68"/>
    <p:sldId id="399" r:id="rId69"/>
    <p:sldId id="401" r:id="rId70"/>
    <p:sldId id="402" r:id="rId71"/>
    <p:sldId id="403" r:id="rId72"/>
    <p:sldId id="262" r:id="rId73"/>
    <p:sldId id="404" r:id="rId74"/>
    <p:sldId id="405" r:id="rId75"/>
    <p:sldId id="336" r:id="rId76"/>
    <p:sldId id="406" r:id="rId77"/>
    <p:sldId id="407" r:id="rId78"/>
    <p:sldId id="272" r:id="rId79"/>
    <p:sldId id="341" r:id="rId80"/>
    <p:sldId id="408" r:id="rId81"/>
    <p:sldId id="267" r:id="rId82"/>
    <p:sldId id="338" r:id="rId83"/>
    <p:sldId id="339" r:id="rId84"/>
    <p:sldId id="340" r:id="rId85"/>
    <p:sldId id="329" r:id="rId86"/>
    <p:sldId id="330" r:id="rId87"/>
    <p:sldId id="331" r:id="rId88"/>
    <p:sldId id="332" r:id="rId89"/>
    <p:sldId id="273" r:id="rId90"/>
    <p:sldId id="274" r:id="rId91"/>
    <p:sldId id="275" r:id="rId92"/>
    <p:sldId id="276" r:id="rId93"/>
    <p:sldId id="277" r:id="rId94"/>
    <p:sldId id="278" r:id="rId95"/>
    <p:sldId id="283" r:id="rId96"/>
    <p:sldId id="409" r:id="rId97"/>
    <p:sldId id="285" r:id="rId98"/>
    <p:sldId id="410" r:id="rId99"/>
    <p:sldId id="286" r:id="rId100"/>
    <p:sldId id="287" r:id="rId101"/>
    <p:sldId id="288" r:id="rId102"/>
    <p:sldId id="289" r:id="rId103"/>
    <p:sldId id="290" r:id="rId104"/>
    <p:sldId id="291" r:id="rId105"/>
    <p:sldId id="297" r:id="rId106"/>
    <p:sldId id="411" r:id="rId107"/>
  </p:sldIdLst>
  <p:sldSz cx="9144000" cy="6858000" type="screen4x3"/>
  <p:notesSz cx="6858000" cy="9144000"/>
  <p:defaultTextStyle>
    <a:defPPr>
      <a:defRPr lang="en-GB"/>
    </a:defPPr>
    <a:lvl1pPr algn="l" defTabSz="449263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2000" kern="1200">
        <a:solidFill>
          <a:schemeClr val="bg1"/>
        </a:solidFill>
        <a:latin typeface="Arial" panose="020B0604020202020204" pitchFamily="34" charset="0"/>
        <a:ea typeface="+mn-ea"/>
        <a:cs typeface="Lucida Sans Unicode" panose="020B0602030504020204" pitchFamily="34" charset="0"/>
      </a:defRPr>
    </a:lvl1pPr>
    <a:lvl2pPr marL="742950" indent="-285750" algn="l" defTabSz="449263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2000" kern="1200">
        <a:solidFill>
          <a:schemeClr val="bg1"/>
        </a:solidFill>
        <a:latin typeface="Arial" panose="020B0604020202020204" pitchFamily="34" charset="0"/>
        <a:ea typeface="+mn-ea"/>
        <a:cs typeface="Lucida Sans Unicode" panose="020B0602030504020204" pitchFamily="34" charset="0"/>
      </a:defRPr>
    </a:lvl2pPr>
    <a:lvl3pPr marL="1143000" indent="-228600" algn="l" defTabSz="449263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2000" kern="1200">
        <a:solidFill>
          <a:schemeClr val="bg1"/>
        </a:solidFill>
        <a:latin typeface="Arial" panose="020B0604020202020204" pitchFamily="34" charset="0"/>
        <a:ea typeface="+mn-ea"/>
        <a:cs typeface="Lucida Sans Unicode" panose="020B0602030504020204" pitchFamily="34" charset="0"/>
      </a:defRPr>
    </a:lvl3pPr>
    <a:lvl4pPr marL="1600200" indent="-228600" algn="l" defTabSz="449263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2000" kern="1200">
        <a:solidFill>
          <a:schemeClr val="bg1"/>
        </a:solidFill>
        <a:latin typeface="Arial" panose="020B0604020202020204" pitchFamily="34" charset="0"/>
        <a:ea typeface="+mn-ea"/>
        <a:cs typeface="Lucida Sans Unicode" panose="020B0602030504020204" pitchFamily="34" charset="0"/>
      </a:defRPr>
    </a:lvl4pPr>
    <a:lvl5pPr marL="2057400" indent="-228600" algn="l" defTabSz="449263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2000" kern="1200">
        <a:solidFill>
          <a:schemeClr val="bg1"/>
        </a:solidFill>
        <a:latin typeface="Arial" panose="020B0604020202020204" pitchFamily="34" charset="0"/>
        <a:ea typeface="+mn-ea"/>
        <a:cs typeface="Lucida Sans Unicode" panose="020B0602030504020204" pitchFamily="34" charset="0"/>
      </a:defRPr>
    </a:lvl5pPr>
    <a:lvl6pPr marL="2286000" algn="l" defTabSz="914400" rtl="0" eaLnBrk="1" latinLnBrk="0" hangingPunct="1">
      <a:defRPr sz="2000" kern="1200">
        <a:solidFill>
          <a:schemeClr val="bg1"/>
        </a:solidFill>
        <a:latin typeface="Arial" panose="020B0604020202020204" pitchFamily="34" charset="0"/>
        <a:ea typeface="+mn-ea"/>
        <a:cs typeface="Lucida Sans Unicode" panose="020B0602030504020204" pitchFamily="34" charset="0"/>
      </a:defRPr>
    </a:lvl6pPr>
    <a:lvl7pPr marL="2743200" algn="l" defTabSz="914400" rtl="0" eaLnBrk="1" latinLnBrk="0" hangingPunct="1">
      <a:defRPr sz="2000" kern="1200">
        <a:solidFill>
          <a:schemeClr val="bg1"/>
        </a:solidFill>
        <a:latin typeface="Arial" panose="020B0604020202020204" pitchFamily="34" charset="0"/>
        <a:ea typeface="+mn-ea"/>
        <a:cs typeface="Lucida Sans Unicode" panose="020B0602030504020204" pitchFamily="34" charset="0"/>
      </a:defRPr>
    </a:lvl7pPr>
    <a:lvl8pPr marL="3200400" algn="l" defTabSz="914400" rtl="0" eaLnBrk="1" latinLnBrk="0" hangingPunct="1">
      <a:defRPr sz="2000" kern="1200">
        <a:solidFill>
          <a:schemeClr val="bg1"/>
        </a:solidFill>
        <a:latin typeface="Arial" panose="020B0604020202020204" pitchFamily="34" charset="0"/>
        <a:ea typeface="+mn-ea"/>
        <a:cs typeface="Lucida Sans Unicode" panose="020B0602030504020204" pitchFamily="34" charset="0"/>
      </a:defRPr>
    </a:lvl8pPr>
    <a:lvl9pPr marL="3657600" algn="l" defTabSz="914400" rtl="0" eaLnBrk="1" latinLnBrk="0" hangingPunct="1">
      <a:defRPr sz="2000" kern="1200">
        <a:solidFill>
          <a:schemeClr val="bg1"/>
        </a:solidFill>
        <a:latin typeface="Arial" panose="020B0604020202020204" pitchFamily="34" charset="0"/>
        <a:ea typeface="+mn-ea"/>
        <a:cs typeface="Lucida Sans Unicode" panose="020B0602030504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298" autoAdjust="0"/>
    <p:restoredTop sz="94674"/>
  </p:normalViewPr>
  <p:slideViewPr>
    <p:cSldViewPr>
      <p:cViewPr varScale="1">
        <p:scale>
          <a:sx n="124" d="100"/>
          <a:sy n="124" d="100"/>
        </p:scale>
        <p:origin x="1840" y="168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12" Type="http://schemas.openxmlformats.org/officeDocument/2006/relationships/tableStyles" Target="tableStyles.xml"/><Relationship Id="rId16" Type="http://schemas.openxmlformats.org/officeDocument/2006/relationships/slide" Target="slides/slide15.xml"/><Relationship Id="rId107" Type="http://schemas.openxmlformats.org/officeDocument/2006/relationships/slide" Target="slides/slide106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102" Type="http://schemas.openxmlformats.org/officeDocument/2006/relationships/slide" Target="slides/slide101.xml"/><Relationship Id="rId5" Type="http://schemas.openxmlformats.org/officeDocument/2006/relationships/slide" Target="slides/slide4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59" Type="http://schemas.openxmlformats.org/officeDocument/2006/relationships/slide" Target="slides/slide58.xml"/><Relationship Id="rId103" Type="http://schemas.openxmlformats.org/officeDocument/2006/relationships/slide" Target="slides/slide102.xml"/><Relationship Id="rId108" Type="http://schemas.openxmlformats.org/officeDocument/2006/relationships/notesMaster" Target="notesMasters/notesMaster1.xml"/><Relationship Id="rId54" Type="http://schemas.openxmlformats.org/officeDocument/2006/relationships/slide" Target="slides/slide53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6" Type="http://schemas.openxmlformats.org/officeDocument/2006/relationships/slide" Target="slides/slide105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presProps" Target="presProps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slide" Target="slides/slide103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110" Type="http://schemas.openxmlformats.org/officeDocument/2006/relationships/viewProps" Target="viewProps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slide" Target="slides/slide104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3" Type="http://schemas.openxmlformats.org/officeDocument/2006/relationships/slide" Target="slides/slide2.xml"/><Relationship Id="rId25" Type="http://schemas.openxmlformats.org/officeDocument/2006/relationships/slide" Target="slides/slide24.xml"/><Relationship Id="rId46" Type="http://schemas.openxmlformats.org/officeDocument/2006/relationships/slide" Target="slides/slide45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62" Type="http://schemas.openxmlformats.org/officeDocument/2006/relationships/slide" Target="slides/slide61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111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AutoShape 1">
            <a:extLst>
              <a:ext uri="{FF2B5EF4-FFF2-40B4-BE49-F238E27FC236}">
                <a16:creationId xmlns:a16="http://schemas.microsoft.com/office/drawing/2014/main" id="{73AD8475-3DE7-5915-99EF-71B72C465241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36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S" altLang="es-ES"/>
          </a:p>
        </p:txBody>
      </p:sp>
      <p:sp>
        <p:nvSpPr>
          <p:cNvPr id="97283" name="AutoShape 2">
            <a:extLst>
              <a:ext uri="{FF2B5EF4-FFF2-40B4-BE49-F238E27FC236}">
                <a16:creationId xmlns:a16="http://schemas.microsoft.com/office/drawing/2014/main" id="{5A1EE7D7-B75B-1B50-DE99-DD5544588FE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S" altLang="es-ES"/>
          </a:p>
        </p:txBody>
      </p:sp>
      <p:sp>
        <p:nvSpPr>
          <p:cNvPr id="97284" name="AutoShape 3">
            <a:extLst>
              <a:ext uri="{FF2B5EF4-FFF2-40B4-BE49-F238E27FC236}">
                <a16:creationId xmlns:a16="http://schemas.microsoft.com/office/drawing/2014/main" id="{46542C53-D33E-8EC0-7A12-36077C30A7C8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S" altLang="es-ES"/>
          </a:p>
        </p:txBody>
      </p:sp>
      <p:sp>
        <p:nvSpPr>
          <p:cNvPr id="97285" name="AutoShape 4">
            <a:extLst>
              <a:ext uri="{FF2B5EF4-FFF2-40B4-BE49-F238E27FC236}">
                <a16:creationId xmlns:a16="http://schemas.microsoft.com/office/drawing/2014/main" id="{35F316A2-EEFD-8B81-E6CE-AA99B9CD89B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S" altLang="es-ES"/>
          </a:p>
        </p:txBody>
      </p:sp>
      <p:sp>
        <p:nvSpPr>
          <p:cNvPr id="2053" name="Rectangle 5">
            <a:extLst>
              <a:ext uri="{FF2B5EF4-FFF2-40B4-BE49-F238E27FC236}">
                <a16:creationId xmlns:a16="http://schemas.microsoft.com/office/drawing/2014/main" id="{67E6453B-8517-F678-EF80-DE676C18ED71}"/>
              </a:ext>
            </a:extLst>
          </p:cNvPr>
          <p:cNvSpPr>
            <a:spLocks noGrp="1" noChangeArrowheads="1"/>
          </p:cNvSpPr>
          <p:nvPr>
            <p:ph type="hdr"/>
          </p:nvPr>
        </p:nvSpPr>
        <p:spPr bwMode="auto">
          <a:xfrm>
            <a:off x="0" y="0"/>
            <a:ext cx="2965450" cy="450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2054" name="Rectangle 6">
            <a:extLst>
              <a:ext uri="{FF2B5EF4-FFF2-40B4-BE49-F238E27FC236}">
                <a16:creationId xmlns:a16="http://schemas.microsoft.com/office/drawing/2014/main" id="{C13A3665-B499-BA6C-D44B-33233625751C}"/>
              </a:ext>
            </a:extLst>
          </p:cNvPr>
          <p:cNvSpPr>
            <a:spLocks noGrp="1" noChangeArrowheads="1"/>
          </p:cNvSpPr>
          <p:nvPr>
            <p:ph type="dt"/>
          </p:nvPr>
        </p:nvSpPr>
        <p:spPr bwMode="auto">
          <a:xfrm>
            <a:off x="3884613" y="0"/>
            <a:ext cx="2965450" cy="450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algn="r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97288" name="Rectangle 7">
            <a:extLst>
              <a:ext uri="{FF2B5EF4-FFF2-40B4-BE49-F238E27FC236}">
                <a16:creationId xmlns:a16="http://schemas.microsoft.com/office/drawing/2014/main" id="{DFB6939B-1DB4-7A02-091B-BD87D9145A3B}"/>
              </a:ext>
            </a:extLst>
          </p:cNvPr>
          <p:cNvSpPr>
            <a:spLocks noGrp="1" noChangeArrowheads="1"/>
          </p:cNvSpPr>
          <p:nvPr>
            <p:ph type="sldImg"/>
          </p:nvPr>
        </p:nvSpPr>
        <p:spPr bwMode="auto">
          <a:xfrm>
            <a:off x="1144588" y="685800"/>
            <a:ext cx="4562475" cy="342265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sp>
      <p:sp>
        <p:nvSpPr>
          <p:cNvPr id="2056" name="Rectangle 8">
            <a:extLst>
              <a:ext uri="{FF2B5EF4-FFF2-40B4-BE49-F238E27FC236}">
                <a16:creationId xmlns:a16="http://schemas.microsoft.com/office/drawing/2014/main" id="{B1E44042-23AF-BDF7-392D-55301E1F8015}"/>
              </a:ext>
            </a:extLst>
          </p:cNvPr>
          <p:cNvSpPr>
            <a:spLocks noGrp="1" noChangeArrowheads="1"/>
          </p:cNvSpPr>
          <p:nvPr>
            <p:ph type="body"/>
          </p:nvPr>
        </p:nvSpPr>
        <p:spPr bwMode="auto">
          <a:xfrm>
            <a:off x="685800" y="4343400"/>
            <a:ext cx="5480050" cy="4108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endParaRPr lang="es-ES" noProof="0"/>
          </a:p>
        </p:txBody>
      </p:sp>
      <p:sp>
        <p:nvSpPr>
          <p:cNvPr id="2057" name="Rectangle 9">
            <a:extLst>
              <a:ext uri="{FF2B5EF4-FFF2-40B4-BE49-F238E27FC236}">
                <a16:creationId xmlns:a16="http://schemas.microsoft.com/office/drawing/2014/main" id="{D9F5E09A-0B9E-A593-99F7-7BDEB09C285E}"/>
              </a:ext>
            </a:extLst>
          </p:cNvPr>
          <p:cNvSpPr>
            <a:spLocks noGrp="1" noChangeArrowheads="1"/>
          </p:cNvSpPr>
          <p:nvPr>
            <p:ph type="ftr"/>
          </p:nvPr>
        </p:nvSpPr>
        <p:spPr bwMode="auto">
          <a:xfrm>
            <a:off x="0" y="8685213"/>
            <a:ext cx="2965450" cy="450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b" anchorCtr="0" compatLnSpc="1">
            <a:prstTxWarp prst="textNoShape">
              <a:avLst/>
            </a:prstTxWarp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2058" name="Rectangle 10">
            <a:extLst>
              <a:ext uri="{FF2B5EF4-FFF2-40B4-BE49-F238E27FC236}">
                <a16:creationId xmlns:a16="http://schemas.microsoft.com/office/drawing/2014/main" id="{F73F143C-402F-9F69-0F3F-A31ACBA101FB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 bwMode="auto">
          <a:xfrm>
            <a:off x="3884613" y="8685213"/>
            <a:ext cx="2965450" cy="450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b" anchorCtr="0" compatLnSpc="1">
            <a:prstTxWarp prst="textNoShape">
              <a:avLst/>
            </a:prstTxWarp>
          </a:bodyPr>
          <a:lstStyle>
            <a:lvl1pPr algn="r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</a:defRPr>
            </a:lvl1pPr>
          </a:lstStyle>
          <a:p>
            <a:fld id="{75BBFA7F-5A21-DB45-BB89-7817CCBCF6E2}" type="slidenum">
              <a:rPr lang="es-ES" altLang="es-ES"/>
              <a:pPr/>
              <a:t>‹Nº›</a:t>
            </a:fld>
            <a:endParaRPr lang="es-ES" alt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1pPr>
    <a:lvl2pPr marL="742950" indent="-28575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2pPr>
    <a:lvl3pPr marL="11430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3pPr>
    <a:lvl4pPr marL="16002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4pPr>
    <a:lvl5pPr marL="20574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_rels/notesSlide6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6.xml"/><Relationship Id="rId1" Type="http://schemas.openxmlformats.org/officeDocument/2006/relationships/notesMaster" Target="../notesMasters/notesMaster1.xml"/></Relationships>
</file>

<file path=ppt/notesSlides/_rels/notesSlide6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7.xml"/><Relationship Id="rId1" Type="http://schemas.openxmlformats.org/officeDocument/2006/relationships/notesMaster" Target="../notesMasters/notesMaster1.xml"/></Relationships>
</file>

<file path=ppt/notesSlides/_rels/notesSlide6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8.xml"/><Relationship Id="rId1" Type="http://schemas.openxmlformats.org/officeDocument/2006/relationships/notesMaster" Target="../notesMasters/notesMaster1.xml"/></Relationships>
</file>

<file path=ppt/notesSlides/_rels/notesSlide6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1.xml"/><Relationship Id="rId1" Type="http://schemas.openxmlformats.org/officeDocument/2006/relationships/notesMaster" Target="../notesMasters/notesMaster1.xml"/></Relationships>
</file>

<file path=ppt/notesSlides/_rels/notesSlide7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2.xml"/><Relationship Id="rId1" Type="http://schemas.openxmlformats.org/officeDocument/2006/relationships/notesMaster" Target="../notesMasters/notesMaster1.xml"/></Relationships>
</file>

<file path=ppt/notesSlides/_rels/notesSlide7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3.xml"/><Relationship Id="rId1" Type="http://schemas.openxmlformats.org/officeDocument/2006/relationships/notesMaster" Target="../notesMasters/notesMaster1.xml"/></Relationships>
</file>

<file path=ppt/notesSlides/_rels/notesSlide7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4.xml"/><Relationship Id="rId1" Type="http://schemas.openxmlformats.org/officeDocument/2006/relationships/notesMaster" Target="../notesMasters/notesMaster1.xml"/></Relationships>
</file>

<file path=ppt/notesSlides/_rels/notesSlide7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5.xml"/><Relationship Id="rId1" Type="http://schemas.openxmlformats.org/officeDocument/2006/relationships/notesMaster" Target="../notesMasters/notesMaster1.xml"/></Relationships>
</file>

<file path=ppt/notesSlides/_rels/notesSlide7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6.xml"/><Relationship Id="rId1" Type="http://schemas.openxmlformats.org/officeDocument/2006/relationships/notesMaster" Target="../notesMasters/notesMaster1.xml"/></Relationships>
</file>

<file path=ppt/notesSlides/_rels/notesSlide7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7.xml"/><Relationship Id="rId1" Type="http://schemas.openxmlformats.org/officeDocument/2006/relationships/notesMaster" Target="../notesMasters/notesMaster1.xml"/></Relationships>
</file>

<file path=ppt/notesSlides/_rels/notesSlide7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8.xml"/><Relationship Id="rId1" Type="http://schemas.openxmlformats.org/officeDocument/2006/relationships/notesMaster" Target="../notesMasters/notesMaster1.xml"/></Relationships>
</file>

<file path=ppt/notesSlides/_rels/notesSlide7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9.xml"/><Relationship Id="rId1" Type="http://schemas.openxmlformats.org/officeDocument/2006/relationships/notesMaster" Target="../notesMasters/notesMaster1.xml"/></Relationships>
</file>

<file path=ppt/notesSlides/_rels/notesSlide7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1.xml"/><Relationship Id="rId1" Type="http://schemas.openxmlformats.org/officeDocument/2006/relationships/notesMaster" Target="../notesMasters/notesMaster1.xml"/></Relationships>
</file>

<file path=ppt/notesSlides/_rels/notesSlide8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2.xml"/><Relationship Id="rId1" Type="http://schemas.openxmlformats.org/officeDocument/2006/relationships/notesMaster" Target="../notesMasters/notesMaster1.xml"/></Relationships>
</file>

<file path=ppt/notesSlides/_rels/notesSlide8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3.xml"/><Relationship Id="rId1" Type="http://schemas.openxmlformats.org/officeDocument/2006/relationships/notesMaster" Target="../notesMasters/notesMaster1.xml"/></Relationships>
</file>

<file path=ppt/notesSlides/_rels/notesSlide8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4.xml"/><Relationship Id="rId1" Type="http://schemas.openxmlformats.org/officeDocument/2006/relationships/notesMaster" Target="../notesMasters/notesMaster1.xml"/></Relationships>
</file>

<file path=ppt/notesSlides/_rels/notesSlide8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5.xml"/><Relationship Id="rId1" Type="http://schemas.openxmlformats.org/officeDocument/2006/relationships/notesMaster" Target="../notesMasters/notesMaster1.xml"/></Relationships>
</file>

<file path=ppt/notesSlides/_rels/notesSlide8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7.xml"/><Relationship Id="rId1" Type="http://schemas.openxmlformats.org/officeDocument/2006/relationships/notesMaster" Target="../notesMasters/notesMaster1.xml"/></Relationships>
</file>

<file path=ppt/notesSlides/_rels/notesSlide8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8.xml"/><Relationship Id="rId1" Type="http://schemas.openxmlformats.org/officeDocument/2006/relationships/notesMaster" Target="../notesMasters/notesMaster1.xml"/></Relationships>
</file>

<file path=ppt/notesSlides/_rels/notesSlide8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9.xml"/><Relationship Id="rId1" Type="http://schemas.openxmlformats.org/officeDocument/2006/relationships/notesMaster" Target="../notesMasters/notesMaster1.xml"/></Relationships>
</file>

<file path=ppt/notesSlides/_rels/notesSlide8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0.xml"/><Relationship Id="rId1" Type="http://schemas.openxmlformats.org/officeDocument/2006/relationships/notesMaster" Target="../notesMasters/notesMaster1.xml"/></Relationships>
</file>

<file path=ppt/notesSlides/_rels/notesSlide8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2.xml"/><Relationship Id="rId1" Type="http://schemas.openxmlformats.org/officeDocument/2006/relationships/notesMaster" Target="../notesMasters/notesMaster1.xml"/></Relationships>
</file>

<file path=ppt/notesSlides/_rels/notesSlide9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3.xml"/><Relationship Id="rId1" Type="http://schemas.openxmlformats.org/officeDocument/2006/relationships/notesMaster" Target="../notesMasters/notesMaster1.xml"/></Relationships>
</file>

<file path=ppt/notesSlides/_rels/notesSlide9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4.xml"/><Relationship Id="rId1" Type="http://schemas.openxmlformats.org/officeDocument/2006/relationships/notesMaster" Target="../notesMasters/notesMaster1.xml"/></Relationships>
</file>

<file path=ppt/notesSlides/_rels/notesSlide9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5.xml"/><Relationship Id="rId1" Type="http://schemas.openxmlformats.org/officeDocument/2006/relationships/notesMaster" Target="../notesMasters/notesMaster1.xml"/></Relationships>
</file>

<file path=ppt/notesSlides/_rels/notesSlide9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10">
            <a:extLst>
              <a:ext uri="{FF2B5EF4-FFF2-40B4-BE49-F238E27FC236}">
                <a16:creationId xmlns:a16="http://schemas.microsoft.com/office/drawing/2014/main" id="{F9D1DC6F-4D5E-A379-0952-AEADC8BCE0FD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9pPr>
          </a:lstStyle>
          <a:p>
            <a:pPr eaLnBrk="1" hangingPunct="1"/>
            <a:fld id="{5361C2E1-F29D-9E46-84E8-434F168CBFAF}" type="slidenum">
              <a:rPr lang="es-ES" altLang="es-ES" sz="1200">
                <a:solidFill>
                  <a:srgbClr val="000000"/>
                </a:solidFill>
              </a:rPr>
              <a:pPr eaLnBrk="1" hangingPunct="1"/>
              <a:t>1</a:t>
            </a:fld>
            <a:endParaRPr lang="es-ES" altLang="es-ES" sz="1200">
              <a:solidFill>
                <a:srgbClr val="000000"/>
              </a:solidFill>
            </a:endParaRPr>
          </a:p>
        </p:txBody>
      </p:sp>
      <p:sp>
        <p:nvSpPr>
          <p:cNvPr id="98307" name="Text Box 1">
            <a:extLst>
              <a:ext uri="{FF2B5EF4-FFF2-40B4-BE49-F238E27FC236}">
                <a16:creationId xmlns:a16="http://schemas.microsoft.com/office/drawing/2014/main" id="{671D1F17-17C0-74FE-C22F-634BD730D05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S" altLang="es-ES"/>
          </a:p>
        </p:txBody>
      </p:sp>
      <p:sp>
        <p:nvSpPr>
          <p:cNvPr id="98308" name="Rectangle 2">
            <a:extLst>
              <a:ext uri="{FF2B5EF4-FFF2-40B4-BE49-F238E27FC236}">
                <a16:creationId xmlns:a16="http://schemas.microsoft.com/office/drawing/2014/main" id="{D9B512DD-D56E-4176-3003-8356EAF9E80B}"/>
              </a:ext>
            </a:extLst>
          </p:cNvPr>
          <p:cNvSpPr>
            <a:spLocks noChangeArrowheads="1"/>
          </p:cNvSpPr>
          <p:nvPr>
            <p:ph type="body"/>
          </p:nvPr>
        </p:nvSpPr>
        <p:spPr>
          <a:xfrm>
            <a:off x="685800" y="4343400"/>
            <a:ext cx="5481638" cy="4203700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S" altLang="es-E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Rectangle 10">
            <a:extLst>
              <a:ext uri="{FF2B5EF4-FFF2-40B4-BE49-F238E27FC236}">
                <a16:creationId xmlns:a16="http://schemas.microsoft.com/office/drawing/2014/main" id="{562776C1-12C9-514D-E31F-BAAE310A951A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9pPr>
          </a:lstStyle>
          <a:p>
            <a:pPr eaLnBrk="1" hangingPunct="1"/>
            <a:fld id="{C090D8AA-3D63-E048-9896-AF8E68A8C599}" type="slidenum">
              <a:rPr lang="es-ES" altLang="es-ES" sz="1200">
                <a:solidFill>
                  <a:srgbClr val="000000"/>
                </a:solidFill>
              </a:rPr>
              <a:pPr eaLnBrk="1" hangingPunct="1"/>
              <a:t>11</a:t>
            </a:fld>
            <a:endParaRPr lang="es-ES" altLang="es-ES" sz="1200">
              <a:solidFill>
                <a:srgbClr val="000000"/>
              </a:solidFill>
            </a:endParaRPr>
          </a:p>
        </p:txBody>
      </p:sp>
      <p:sp>
        <p:nvSpPr>
          <p:cNvPr id="107523" name="Text Box 1">
            <a:extLst>
              <a:ext uri="{FF2B5EF4-FFF2-40B4-BE49-F238E27FC236}">
                <a16:creationId xmlns:a16="http://schemas.microsoft.com/office/drawing/2014/main" id="{A59367EB-FF9B-BC31-4EF2-26DD36E074F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S" altLang="es-ES"/>
          </a:p>
        </p:txBody>
      </p:sp>
      <p:sp>
        <p:nvSpPr>
          <p:cNvPr id="107524" name="Rectangle 2">
            <a:extLst>
              <a:ext uri="{FF2B5EF4-FFF2-40B4-BE49-F238E27FC236}">
                <a16:creationId xmlns:a16="http://schemas.microsoft.com/office/drawing/2014/main" id="{025820F0-023D-D7FB-C3A0-D5E8D097B096}"/>
              </a:ext>
            </a:extLst>
          </p:cNvPr>
          <p:cNvSpPr>
            <a:spLocks noChangeArrowheads="1"/>
          </p:cNvSpPr>
          <p:nvPr>
            <p:ph type="body"/>
          </p:nvPr>
        </p:nvSpPr>
        <p:spPr>
          <a:xfrm>
            <a:off x="685800" y="4343400"/>
            <a:ext cx="5481638" cy="4203700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S" altLang="es-E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Rectangle 10">
            <a:extLst>
              <a:ext uri="{FF2B5EF4-FFF2-40B4-BE49-F238E27FC236}">
                <a16:creationId xmlns:a16="http://schemas.microsoft.com/office/drawing/2014/main" id="{FABA6BEE-24ED-0D31-071B-23F3616C43A2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9pPr>
          </a:lstStyle>
          <a:p>
            <a:pPr eaLnBrk="1" hangingPunct="1"/>
            <a:fld id="{73B2F5DD-B8F7-8F4F-BEC9-8AA93DB8055B}" type="slidenum">
              <a:rPr lang="es-ES" altLang="es-ES" sz="1200">
                <a:solidFill>
                  <a:srgbClr val="000000"/>
                </a:solidFill>
              </a:rPr>
              <a:pPr eaLnBrk="1" hangingPunct="1"/>
              <a:t>14</a:t>
            </a:fld>
            <a:endParaRPr lang="es-ES" altLang="es-ES" sz="1200">
              <a:solidFill>
                <a:srgbClr val="000000"/>
              </a:solidFill>
            </a:endParaRPr>
          </a:p>
        </p:txBody>
      </p:sp>
      <p:sp>
        <p:nvSpPr>
          <p:cNvPr id="108547" name="Text Box 2">
            <a:extLst>
              <a:ext uri="{FF2B5EF4-FFF2-40B4-BE49-F238E27FC236}">
                <a16:creationId xmlns:a16="http://schemas.microsoft.com/office/drawing/2014/main" id="{9B2F63CE-B18A-4ACC-FA4E-72BFFE7D354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S" altLang="es-ES"/>
          </a:p>
        </p:txBody>
      </p:sp>
      <p:sp>
        <p:nvSpPr>
          <p:cNvPr id="108548" name="Rectangle 3">
            <a:extLst>
              <a:ext uri="{FF2B5EF4-FFF2-40B4-BE49-F238E27FC236}">
                <a16:creationId xmlns:a16="http://schemas.microsoft.com/office/drawing/2014/main" id="{E351E6A5-B9CE-4C32-DFEE-6388B17BA2F5}"/>
              </a:ext>
            </a:extLst>
          </p:cNvPr>
          <p:cNvSpPr>
            <a:spLocks noChangeArrowheads="1"/>
          </p:cNvSpPr>
          <p:nvPr>
            <p:ph type="body"/>
          </p:nvPr>
        </p:nvSpPr>
        <p:spPr>
          <a:xfrm>
            <a:off x="685800" y="4343400"/>
            <a:ext cx="5481638" cy="4203700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s-ES" altLang="es-E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Rectangle 10">
            <a:extLst>
              <a:ext uri="{FF2B5EF4-FFF2-40B4-BE49-F238E27FC236}">
                <a16:creationId xmlns:a16="http://schemas.microsoft.com/office/drawing/2014/main" id="{E806CD78-8725-AB4C-E0C1-41AC449D6B0B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9pPr>
          </a:lstStyle>
          <a:p>
            <a:pPr eaLnBrk="1" hangingPunct="1"/>
            <a:fld id="{F39A625C-55E5-9942-850B-8DE7205D7481}" type="slidenum">
              <a:rPr lang="es-ES" altLang="es-ES" sz="1200">
                <a:solidFill>
                  <a:srgbClr val="000000"/>
                </a:solidFill>
              </a:rPr>
              <a:pPr eaLnBrk="1" hangingPunct="1"/>
              <a:t>19</a:t>
            </a:fld>
            <a:endParaRPr lang="es-ES" altLang="es-ES" sz="1200">
              <a:solidFill>
                <a:srgbClr val="000000"/>
              </a:solidFill>
            </a:endParaRPr>
          </a:p>
        </p:txBody>
      </p:sp>
      <p:sp>
        <p:nvSpPr>
          <p:cNvPr id="109571" name="Text Box 1">
            <a:extLst>
              <a:ext uri="{FF2B5EF4-FFF2-40B4-BE49-F238E27FC236}">
                <a16:creationId xmlns:a16="http://schemas.microsoft.com/office/drawing/2014/main" id="{FE760080-E98C-3A9D-A416-3BE3ED9FAC3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S" altLang="es-ES"/>
          </a:p>
        </p:txBody>
      </p:sp>
      <p:sp>
        <p:nvSpPr>
          <p:cNvPr id="109572" name="Rectangle 2">
            <a:extLst>
              <a:ext uri="{FF2B5EF4-FFF2-40B4-BE49-F238E27FC236}">
                <a16:creationId xmlns:a16="http://schemas.microsoft.com/office/drawing/2014/main" id="{1F1D8A68-96CF-1C5F-710A-4BD1F7A2E026}"/>
              </a:ext>
            </a:extLst>
          </p:cNvPr>
          <p:cNvSpPr>
            <a:spLocks noChangeArrowheads="1"/>
          </p:cNvSpPr>
          <p:nvPr>
            <p:ph type="body"/>
          </p:nvPr>
        </p:nvSpPr>
        <p:spPr>
          <a:xfrm>
            <a:off x="685800" y="4343400"/>
            <a:ext cx="5481638" cy="4203700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S" altLang="es-E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Rectangle 10">
            <a:extLst>
              <a:ext uri="{FF2B5EF4-FFF2-40B4-BE49-F238E27FC236}">
                <a16:creationId xmlns:a16="http://schemas.microsoft.com/office/drawing/2014/main" id="{4D488DF3-7DD0-0E1D-2A54-68ADA80C14B1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9pPr>
          </a:lstStyle>
          <a:p>
            <a:pPr eaLnBrk="1" hangingPunct="1"/>
            <a:fld id="{6914AB9C-A6B2-5341-A987-728636EC8A37}" type="slidenum">
              <a:rPr lang="es-ES" altLang="es-ES" sz="1200">
                <a:solidFill>
                  <a:srgbClr val="000000"/>
                </a:solidFill>
              </a:rPr>
              <a:pPr eaLnBrk="1" hangingPunct="1"/>
              <a:t>20</a:t>
            </a:fld>
            <a:endParaRPr lang="es-ES" altLang="es-ES" sz="1200">
              <a:solidFill>
                <a:srgbClr val="000000"/>
              </a:solidFill>
            </a:endParaRPr>
          </a:p>
        </p:txBody>
      </p:sp>
      <p:sp>
        <p:nvSpPr>
          <p:cNvPr id="110595" name="Text Box 1">
            <a:extLst>
              <a:ext uri="{FF2B5EF4-FFF2-40B4-BE49-F238E27FC236}">
                <a16:creationId xmlns:a16="http://schemas.microsoft.com/office/drawing/2014/main" id="{7A72C45C-30A8-5ED1-1121-ABD55FA8209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43000" y="695325"/>
            <a:ext cx="4572000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S" altLang="es-ES"/>
          </a:p>
        </p:txBody>
      </p:sp>
      <p:sp>
        <p:nvSpPr>
          <p:cNvPr id="110596" name="Rectangle 2">
            <a:extLst>
              <a:ext uri="{FF2B5EF4-FFF2-40B4-BE49-F238E27FC236}">
                <a16:creationId xmlns:a16="http://schemas.microsoft.com/office/drawing/2014/main" id="{9F0DE206-EC76-5AD5-4CF2-2138AC0E4AC4}"/>
              </a:ext>
            </a:extLst>
          </p:cNvPr>
          <p:cNvSpPr>
            <a:spLocks noChangeArrowheads="1"/>
          </p:cNvSpPr>
          <p:nvPr>
            <p:ph type="body"/>
          </p:nvPr>
        </p:nvSpPr>
        <p:spPr>
          <a:xfrm>
            <a:off x="685800" y="4343400"/>
            <a:ext cx="5481638" cy="4203700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S" altLang="es-E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Rectangle 10">
            <a:extLst>
              <a:ext uri="{FF2B5EF4-FFF2-40B4-BE49-F238E27FC236}">
                <a16:creationId xmlns:a16="http://schemas.microsoft.com/office/drawing/2014/main" id="{0DCC7A72-47EB-ACE8-EA2F-11CBF6B136D6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9pPr>
          </a:lstStyle>
          <a:p>
            <a:pPr eaLnBrk="1" hangingPunct="1"/>
            <a:fld id="{B159AE0B-CCE4-784F-A383-74BFDEC79AA7}" type="slidenum">
              <a:rPr lang="es-ES" altLang="es-ES" sz="1200">
                <a:solidFill>
                  <a:srgbClr val="000000"/>
                </a:solidFill>
              </a:rPr>
              <a:pPr eaLnBrk="1" hangingPunct="1"/>
              <a:t>21</a:t>
            </a:fld>
            <a:endParaRPr lang="es-ES" altLang="es-ES" sz="1200">
              <a:solidFill>
                <a:srgbClr val="000000"/>
              </a:solidFill>
            </a:endParaRPr>
          </a:p>
        </p:txBody>
      </p:sp>
      <p:sp>
        <p:nvSpPr>
          <p:cNvPr id="111619" name="Text Box 1">
            <a:extLst>
              <a:ext uri="{FF2B5EF4-FFF2-40B4-BE49-F238E27FC236}">
                <a16:creationId xmlns:a16="http://schemas.microsoft.com/office/drawing/2014/main" id="{2F220F53-4705-316C-D81D-1830BBF193F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43000" y="695325"/>
            <a:ext cx="4572000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S" altLang="es-ES"/>
          </a:p>
        </p:txBody>
      </p:sp>
      <p:sp>
        <p:nvSpPr>
          <p:cNvPr id="111620" name="Rectangle 2">
            <a:extLst>
              <a:ext uri="{FF2B5EF4-FFF2-40B4-BE49-F238E27FC236}">
                <a16:creationId xmlns:a16="http://schemas.microsoft.com/office/drawing/2014/main" id="{00A7B381-01A4-F9D5-45F0-53C7D6E8C481}"/>
              </a:ext>
            </a:extLst>
          </p:cNvPr>
          <p:cNvSpPr>
            <a:spLocks noChangeArrowheads="1"/>
          </p:cNvSpPr>
          <p:nvPr>
            <p:ph type="body"/>
          </p:nvPr>
        </p:nvSpPr>
        <p:spPr>
          <a:xfrm>
            <a:off x="685800" y="4343400"/>
            <a:ext cx="5481638" cy="4203700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S" altLang="es-E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Rectangle 10">
            <a:extLst>
              <a:ext uri="{FF2B5EF4-FFF2-40B4-BE49-F238E27FC236}">
                <a16:creationId xmlns:a16="http://schemas.microsoft.com/office/drawing/2014/main" id="{300AFC5B-5B38-32F8-7566-F1599633B457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9pPr>
          </a:lstStyle>
          <a:p>
            <a:pPr eaLnBrk="1" hangingPunct="1"/>
            <a:fld id="{F41B7FE9-6660-9242-8D7F-A5BDFFB44812}" type="slidenum">
              <a:rPr lang="es-ES" altLang="es-ES" sz="1200">
                <a:solidFill>
                  <a:srgbClr val="000000"/>
                </a:solidFill>
              </a:rPr>
              <a:pPr eaLnBrk="1" hangingPunct="1"/>
              <a:t>23</a:t>
            </a:fld>
            <a:endParaRPr lang="es-ES" altLang="es-ES" sz="1200">
              <a:solidFill>
                <a:srgbClr val="000000"/>
              </a:solidFill>
            </a:endParaRPr>
          </a:p>
        </p:txBody>
      </p:sp>
      <p:sp>
        <p:nvSpPr>
          <p:cNvPr id="120835" name="Text Box 1">
            <a:extLst>
              <a:ext uri="{FF2B5EF4-FFF2-40B4-BE49-F238E27FC236}">
                <a16:creationId xmlns:a16="http://schemas.microsoft.com/office/drawing/2014/main" id="{24A3C080-AAD3-F234-C137-98AE2606605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S" altLang="es-ES"/>
          </a:p>
        </p:txBody>
      </p:sp>
      <p:sp>
        <p:nvSpPr>
          <p:cNvPr id="120836" name="Rectangle 2">
            <a:extLst>
              <a:ext uri="{FF2B5EF4-FFF2-40B4-BE49-F238E27FC236}">
                <a16:creationId xmlns:a16="http://schemas.microsoft.com/office/drawing/2014/main" id="{A74AB651-40D2-5654-FCF2-045E76C1583B}"/>
              </a:ext>
            </a:extLst>
          </p:cNvPr>
          <p:cNvSpPr>
            <a:spLocks noChangeArrowheads="1"/>
          </p:cNvSpPr>
          <p:nvPr>
            <p:ph type="body"/>
          </p:nvPr>
        </p:nvSpPr>
        <p:spPr>
          <a:xfrm>
            <a:off x="685800" y="4343400"/>
            <a:ext cx="5481638" cy="4203700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S" altLang="es-E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Rectangle 10">
            <a:extLst>
              <a:ext uri="{FF2B5EF4-FFF2-40B4-BE49-F238E27FC236}">
                <a16:creationId xmlns:a16="http://schemas.microsoft.com/office/drawing/2014/main" id="{9FF40767-D738-1EFA-CD01-7F42F3BC1AFB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9pPr>
          </a:lstStyle>
          <a:p>
            <a:pPr eaLnBrk="1" hangingPunct="1"/>
            <a:fld id="{D0122F03-F432-E148-9216-468E8D6EA7B9}" type="slidenum">
              <a:rPr lang="es-ES" altLang="es-ES" sz="1200">
                <a:solidFill>
                  <a:srgbClr val="000000"/>
                </a:solidFill>
              </a:rPr>
              <a:pPr eaLnBrk="1" hangingPunct="1"/>
              <a:t>24</a:t>
            </a:fld>
            <a:endParaRPr lang="es-ES" altLang="es-ES" sz="1200">
              <a:solidFill>
                <a:srgbClr val="000000"/>
              </a:solidFill>
            </a:endParaRPr>
          </a:p>
        </p:txBody>
      </p:sp>
      <p:sp>
        <p:nvSpPr>
          <p:cNvPr id="126979" name="Text Box 1">
            <a:extLst>
              <a:ext uri="{FF2B5EF4-FFF2-40B4-BE49-F238E27FC236}">
                <a16:creationId xmlns:a16="http://schemas.microsoft.com/office/drawing/2014/main" id="{70D2CB5B-8DB2-95FE-E5B2-77A0BFF091A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S" altLang="es-ES"/>
          </a:p>
        </p:txBody>
      </p:sp>
      <p:sp>
        <p:nvSpPr>
          <p:cNvPr id="126980" name="Rectangle 2">
            <a:extLst>
              <a:ext uri="{FF2B5EF4-FFF2-40B4-BE49-F238E27FC236}">
                <a16:creationId xmlns:a16="http://schemas.microsoft.com/office/drawing/2014/main" id="{4A1811AF-0067-C2F3-DDC8-80C4DEAF6E95}"/>
              </a:ext>
            </a:extLst>
          </p:cNvPr>
          <p:cNvSpPr>
            <a:spLocks noChangeArrowheads="1"/>
          </p:cNvSpPr>
          <p:nvPr>
            <p:ph type="body"/>
          </p:nvPr>
        </p:nvSpPr>
        <p:spPr>
          <a:xfrm>
            <a:off x="685800" y="4343400"/>
            <a:ext cx="5481638" cy="4203700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S" altLang="es-E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2" name="Rectangle 10">
            <a:extLst>
              <a:ext uri="{FF2B5EF4-FFF2-40B4-BE49-F238E27FC236}">
                <a16:creationId xmlns:a16="http://schemas.microsoft.com/office/drawing/2014/main" id="{CFD274FC-18D3-7312-D735-B1428818E897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9pPr>
          </a:lstStyle>
          <a:p>
            <a:pPr eaLnBrk="1" hangingPunct="1"/>
            <a:fld id="{9BE951FE-901D-564F-ACCC-9AA3AF86F940}" type="slidenum">
              <a:rPr lang="es-ES" altLang="es-ES" sz="1200">
                <a:solidFill>
                  <a:srgbClr val="000000"/>
                </a:solidFill>
              </a:rPr>
              <a:pPr eaLnBrk="1" hangingPunct="1"/>
              <a:t>25</a:t>
            </a:fld>
            <a:endParaRPr lang="es-ES" altLang="es-ES" sz="1200">
              <a:solidFill>
                <a:srgbClr val="000000"/>
              </a:solidFill>
            </a:endParaRPr>
          </a:p>
        </p:txBody>
      </p:sp>
      <p:sp>
        <p:nvSpPr>
          <p:cNvPr id="128003" name="Text Box 1">
            <a:extLst>
              <a:ext uri="{FF2B5EF4-FFF2-40B4-BE49-F238E27FC236}">
                <a16:creationId xmlns:a16="http://schemas.microsoft.com/office/drawing/2014/main" id="{4B4A8086-0CB4-6184-125D-A0D61E0BED2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S" altLang="es-ES"/>
          </a:p>
        </p:txBody>
      </p:sp>
      <p:sp>
        <p:nvSpPr>
          <p:cNvPr id="128004" name="Rectangle 2">
            <a:extLst>
              <a:ext uri="{FF2B5EF4-FFF2-40B4-BE49-F238E27FC236}">
                <a16:creationId xmlns:a16="http://schemas.microsoft.com/office/drawing/2014/main" id="{953CA72E-1E4D-A67B-66F6-66AE38021D0B}"/>
              </a:ext>
            </a:extLst>
          </p:cNvPr>
          <p:cNvSpPr>
            <a:spLocks noChangeArrowheads="1"/>
          </p:cNvSpPr>
          <p:nvPr>
            <p:ph type="body"/>
          </p:nvPr>
        </p:nvSpPr>
        <p:spPr>
          <a:xfrm>
            <a:off x="685800" y="4343400"/>
            <a:ext cx="5481638" cy="4203700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S" altLang="es-E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0" name="Rectangle 10">
            <a:extLst>
              <a:ext uri="{FF2B5EF4-FFF2-40B4-BE49-F238E27FC236}">
                <a16:creationId xmlns:a16="http://schemas.microsoft.com/office/drawing/2014/main" id="{3CD48BCF-5824-577B-4DFE-C37B5690CFB2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9pPr>
          </a:lstStyle>
          <a:p>
            <a:pPr eaLnBrk="1" hangingPunct="1"/>
            <a:fld id="{3B956E97-4127-2544-A04C-E0CAAEBA8E86}" type="slidenum">
              <a:rPr lang="es-ES" altLang="es-ES" sz="1200">
                <a:solidFill>
                  <a:srgbClr val="000000"/>
                </a:solidFill>
              </a:rPr>
              <a:pPr eaLnBrk="1" hangingPunct="1"/>
              <a:t>26</a:t>
            </a:fld>
            <a:endParaRPr lang="es-ES" altLang="es-ES" sz="1200">
              <a:solidFill>
                <a:srgbClr val="000000"/>
              </a:solidFill>
            </a:endParaRPr>
          </a:p>
        </p:txBody>
      </p:sp>
      <p:sp>
        <p:nvSpPr>
          <p:cNvPr id="130051" name="Text Box 1">
            <a:extLst>
              <a:ext uri="{FF2B5EF4-FFF2-40B4-BE49-F238E27FC236}">
                <a16:creationId xmlns:a16="http://schemas.microsoft.com/office/drawing/2014/main" id="{8985A2C3-6DEA-8F1C-5405-CA408796DCF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S" altLang="es-ES"/>
          </a:p>
        </p:txBody>
      </p:sp>
      <p:sp>
        <p:nvSpPr>
          <p:cNvPr id="130052" name="Rectangle 2">
            <a:extLst>
              <a:ext uri="{FF2B5EF4-FFF2-40B4-BE49-F238E27FC236}">
                <a16:creationId xmlns:a16="http://schemas.microsoft.com/office/drawing/2014/main" id="{CD17DCB1-9E83-2109-2AE7-A52D98820E17}"/>
              </a:ext>
            </a:extLst>
          </p:cNvPr>
          <p:cNvSpPr>
            <a:spLocks noChangeArrowheads="1"/>
          </p:cNvSpPr>
          <p:nvPr>
            <p:ph type="body"/>
          </p:nvPr>
        </p:nvSpPr>
        <p:spPr>
          <a:xfrm>
            <a:off x="685800" y="4343400"/>
            <a:ext cx="5481638" cy="4203700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S" altLang="es-E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4" name="Rectangle 10">
            <a:extLst>
              <a:ext uri="{FF2B5EF4-FFF2-40B4-BE49-F238E27FC236}">
                <a16:creationId xmlns:a16="http://schemas.microsoft.com/office/drawing/2014/main" id="{B00D8D22-C78F-E2E3-3479-825D62688A84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9pPr>
          </a:lstStyle>
          <a:p>
            <a:pPr eaLnBrk="1" hangingPunct="1"/>
            <a:fld id="{292171E9-E09B-9A42-B147-70F73D391CF3}" type="slidenum">
              <a:rPr lang="es-ES" altLang="es-ES" sz="1200">
                <a:solidFill>
                  <a:srgbClr val="000000"/>
                </a:solidFill>
              </a:rPr>
              <a:pPr eaLnBrk="1" hangingPunct="1"/>
              <a:t>27</a:t>
            </a:fld>
            <a:endParaRPr lang="es-ES" altLang="es-ES" sz="1200">
              <a:solidFill>
                <a:srgbClr val="000000"/>
              </a:solidFill>
            </a:endParaRPr>
          </a:p>
        </p:txBody>
      </p:sp>
      <p:sp>
        <p:nvSpPr>
          <p:cNvPr id="131075" name="Text Box 1">
            <a:extLst>
              <a:ext uri="{FF2B5EF4-FFF2-40B4-BE49-F238E27FC236}">
                <a16:creationId xmlns:a16="http://schemas.microsoft.com/office/drawing/2014/main" id="{97268CD3-AC40-6594-0323-B33075940AF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S" altLang="es-ES"/>
          </a:p>
        </p:txBody>
      </p:sp>
      <p:sp>
        <p:nvSpPr>
          <p:cNvPr id="131076" name="Rectangle 2">
            <a:extLst>
              <a:ext uri="{FF2B5EF4-FFF2-40B4-BE49-F238E27FC236}">
                <a16:creationId xmlns:a16="http://schemas.microsoft.com/office/drawing/2014/main" id="{81B4D841-E59B-1913-D540-E0CBB47A80B7}"/>
              </a:ext>
            </a:extLst>
          </p:cNvPr>
          <p:cNvSpPr>
            <a:spLocks noChangeArrowheads="1"/>
          </p:cNvSpPr>
          <p:nvPr>
            <p:ph type="body"/>
          </p:nvPr>
        </p:nvSpPr>
        <p:spPr>
          <a:xfrm>
            <a:off x="685800" y="4343400"/>
            <a:ext cx="5481638" cy="4203700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S" altLang="es-E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10">
            <a:extLst>
              <a:ext uri="{FF2B5EF4-FFF2-40B4-BE49-F238E27FC236}">
                <a16:creationId xmlns:a16="http://schemas.microsoft.com/office/drawing/2014/main" id="{5DAD87FA-328E-2949-63F8-1FF2A5FB4424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9pPr>
          </a:lstStyle>
          <a:p>
            <a:pPr eaLnBrk="1" hangingPunct="1"/>
            <a:fld id="{14E1FBF5-3AD4-1746-9F1C-BF660692CC20}" type="slidenum">
              <a:rPr lang="es-ES" altLang="es-ES" sz="1200">
                <a:solidFill>
                  <a:srgbClr val="000000"/>
                </a:solidFill>
              </a:rPr>
              <a:pPr eaLnBrk="1" hangingPunct="1"/>
              <a:t>3</a:t>
            </a:fld>
            <a:endParaRPr lang="es-ES" altLang="es-ES" sz="1200">
              <a:solidFill>
                <a:srgbClr val="000000"/>
              </a:solidFill>
            </a:endParaRPr>
          </a:p>
        </p:txBody>
      </p:sp>
      <p:sp>
        <p:nvSpPr>
          <p:cNvPr id="99331" name="Text Box 1">
            <a:extLst>
              <a:ext uri="{FF2B5EF4-FFF2-40B4-BE49-F238E27FC236}">
                <a16:creationId xmlns:a16="http://schemas.microsoft.com/office/drawing/2014/main" id="{DA59AA64-F9D7-151C-B72C-AB51B364043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S" altLang="es-ES"/>
          </a:p>
        </p:txBody>
      </p:sp>
      <p:sp>
        <p:nvSpPr>
          <p:cNvPr id="99332" name="Rectangle 2">
            <a:extLst>
              <a:ext uri="{FF2B5EF4-FFF2-40B4-BE49-F238E27FC236}">
                <a16:creationId xmlns:a16="http://schemas.microsoft.com/office/drawing/2014/main" id="{C6CBF053-C67E-1188-DBFF-2BFC64452E5F}"/>
              </a:ext>
            </a:extLst>
          </p:cNvPr>
          <p:cNvSpPr>
            <a:spLocks noChangeArrowheads="1"/>
          </p:cNvSpPr>
          <p:nvPr>
            <p:ph type="body"/>
          </p:nvPr>
        </p:nvSpPr>
        <p:spPr>
          <a:xfrm>
            <a:off x="685800" y="4343400"/>
            <a:ext cx="5481638" cy="4203700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S" altLang="es-E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8" name="Rectangle 10">
            <a:extLst>
              <a:ext uri="{FF2B5EF4-FFF2-40B4-BE49-F238E27FC236}">
                <a16:creationId xmlns:a16="http://schemas.microsoft.com/office/drawing/2014/main" id="{08561C01-AB1D-B415-821F-A9B73DB41DF3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9pPr>
          </a:lstStyle>
          <a:p>
            <a:pPr eaLnBrk="1" hangingPunct="1"/>
            <a:fld id="{8C412394-DA0B-B042-B440-916E648FA6A9}" type="slidenum">
              <a:rPr lang="es-ES" altLang="es-ES" sz="1200">
                <a:solidFill>
                  <a:srgbClr val="000000"/>
                </a:solidFill>
              </a:rPr>
              <a:pPr eaLnBrk="1" hangingPunct="1"/>
              <a:t>28</a:t>
            </a:fld>
            <a:endParaRPr lang="es-ES" altLang="es-ES" sz="1200">
              <a:solidFill>
                <a:srgbClr val="000000"/>
              </a:solidFill>
            </a:endParaRPr>
          </a:p>
        </p:txBody>
      </p:sp>
      <p:sp>
        <p:nvSpPr>
          <p:cNvPr id="132099" name="Text Box 1">
            <a:extLst>
              <a:ext uri="{FF2B5EF4-FFF2-40B4-BE49-F238E27FC236}">
                <a16:creationId xmlns:a16="http://schemas.microsoft.com/office/drawing/2014/main" id="{2622D3C7-BF73-59E9-4386-9CDCC2234A7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S" altLang="es-ES"/>
          </a:p>
        </p:txBody>
      </p:sp>
      <p:sp>
        <p:nvSpPr>
          <p:cNvPr id="132100" name="Rectangle 2">
            <a:extLst>
              <a:ext uri="{FF2B5EF4-FFF2-40B4-BE49-F238E27FC236}">
                <a16:creationId xmlns:a16="http://schemas.microsoft.com/office/drawing/2014/main" id="{E839D3EE-CA76-299A-15DD-FF8396DA117E}"/>
              </a:ext>
            </a:extLst>
          </p:cNvPr>
          <p:cNvSpPr>
            <a:spLocks noChangeArrowheads="1"/>
          </p:cNvSpPr>
          <p:nvPr>
            <p:ph type="body"/>
          </p:nvPr>
        </p:nvSpPr>
        <p:spPr>
          <a:xfrm>
            <a:off x="685800" y="4343400"/>
            <a:ext cx="5481638" cy="4203700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S" altLang="es-E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2" name="Rectangle 10">
            <a:extLst>
              <a:ext uri="{FF2B5EF4-FFF2-40B4-BE49-F238E27FC236}">
                <a16:creationId xmlns:a16="http://schemas.microsoft.com/office/drawing/2014/main" id="{8FCAB0BC-CEDC-3626-A6F5-55A0EEC2951B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9pPr>
          </a:lstStyle>
          <a:p>
            <a:pPr eaLnBrk="1" hangingPunct="1"/>
            <a:fld id="{B57820D5-B56E-514C-A8AB-A498FD2BBD3E}" type="slidenum">
              <a:rPr lang="es-ES" altLang="es-ES" sz="1200">
                <a:solidFill>
                  <a:srgbClr val="000000"/>
                </a:solidFill>
              </a:rPr>
              <a:pPr eaLnBrk="1" hangingPunct="1"/>
              <a:t>29</a:t>
            </a:fld>
            <a:endParaRPr lang="es-ES" altLang="es-ES" sz="1200">
              <a:solidFill>
                <a:srgbClr val="000000"/>
              </a:solidFill>
            </a:endParaRPr>
          </a:p>
        </p:txBody>
      </p:sp>
      <p:sp>
        <p:nvSpPr>
          <p:cNvPr id="133123" name="Text Box 1">
            <a:extLst>
              <a:ext uri="{FF2B5EF4-FFF2-40B4-BE49-F238E27FC236}">
                <a16:creationId xmlns:a16="http://schemas.microsoft.com/office/drawing/2014/main" id="{EE3183BF-CE6B-8F7F-A3AD-AF6BB46D29A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S" altLang="es-ES"/>
          </a:p>
        </p:txBody>
      </p:sp>
      <p:sp>
        <p:nvSpPr>
          <p:cNvPr id="133124" name="Rectangle 2">
            <a:extLst>
              <a:ext uri="{FF2B5EF4-FFF2-40B4-BE49-F238E27FC236}">
                <a16:creationId xmlns:a16="http://schemas.microsoft.com/office/drawing/2014/main" id="{2FAD974A-D102-AD0B-2A34-E8AC731A60BE}"/>
              </a:ext>
            </a:extLst>
          </p:cNvPr>
          <p:cNvSpPr>
            <a:spLocks noChangeArrowheads="1"/>
          </p:cNvSpPr>
          <p:nvPr>
            <p:ph type="body"/>
          </p:nvPr>
        </p:nvSpPr>
        <p:spPr>
          <a:xfrm>
            <a:off x="685800" y="4343400"/>
            <a:ext cx="5481638" cy="4203700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S" altLang="es-E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6" name="Rectangle 10">
            <a:extLst>
              <a:ext uri="{FF2B5EF4-FFF2-40B4-BE49-F238E27FC236}">
                <a16:creationId xmlns:a16="http://schemas.microsoft.com/office/drawing/2014/main" id="{E6289732-3D22-A650-4D39-32493EAFDD66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9pPr>
          </a:lstStyle>
          <a:p>
            <a:pPr eaLnBrk="1" hangingPunct="1"/>
            <a:fld id="{49E69B24-F540-804C-88B9-6053B92D6F50}" type="slidenum">
              <a:rPr lang="es-ES" altLang="es-ES" sz="1200">
                <a:solidFill>
                  <a:srgbClr val="000000"/>
                </a:solidFill>
              </a:rPr>
              <a:pPr eaLnBrk="1" hangingPunct="1"/>
              <a:t>30</a:t>
            </a:fld>
            <a:endParaRPr lang="es-ES" altLang="es-ES" sz="1200">
              <a:solidFill>
                <a:srgbClr val="000000"/>
              </a:solidFill>
            </a:endParaRPr>
          </a:p>
        </p:txBody>
      </p:sp>
      <p:sp>
        <p:nvSpPr>
          <p:cNvPr id="134147" name="Text Box 1">
            <a:extLst>
              <a:ext uri="{FF2B5EF4-FFF2-40B4-BE49-F238E27FC236}">
                <a16:creationId xmlns:a16="http://schemas.microsoft.com/office/drawing/2014/main" id="{A817405E-F7D7-BE9D-C27D-E558E08FC3A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S" altLang="es-ES"/>
          </a:p>
        </p:txBody>
      </p:sp>
      <p:sp>
        <p:nvSpPr>
          <p:cNvPr id="134148" name="Rectangle 2">
            <a:extLst>
              <a:ext uri="{FF2B5EF4-FFF2-40B4-BE49-F238E27FC236}">
                <a16:creationId xmlns:a16="http://schemas.microsoft.com/office/drawing/2014/main" id="{296CB819-48EF-3438-2F16-B30AC1638219}"/>
              </a:ext>
            </a:extLst>
          </p:cNvPr>
          <p:cNvSpPr>
            <a:spLocks noChangeArrowheads="1"/>
          </p:cNvSpPr>
          <p:nvPr>
            <p:ph type="body"/>
          </p:nvPr>
        </p:nvSpPr>
        <p:spPr>
          <a:xfrm>
            <a:off x="685800" y="4343400"/>
            <a:ext cx="5481638" cy="4203700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S" altLang="es-E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70" name="Rectangle 10">
            <a:extLst>
              <a:ext uri="{FF2B5EF4-FFF2-40B4-BE49-F238E27FC236}">
                <a16:creationId xmlns:a16="http://schemas.microsoft.com/office/drawing/2014/main" id="{4B0152D9-02E6-7CE2-F0C4-1FFC61BA3F2C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9pPr>
          </a:lstStyle>
          <a:p>
            <a:pPr eaLnBrk="1" hangingPunct="1"/>
            <a:fld id="{5B809759-6D37-B548-B58B-E456556C10F1}" type="slidenum">
              <a:rPr lang="es-ES" altLang="es-ES" sz="1200">
                <a:solidFill>
                  <a:srgbClr val="000000"/>
                </a:solidFill>
              </a:rPr>
              <a:pPr eaLnBrk="1" hangingPunct="1"/>
              <a:t>31</a:t>
            </a:fld>
            <a:endParaRPr lang="es-ES" altLang="es-ES" sz="1200">
              <a:solidFill>
                <a:srgbClr val="000000"/>
              </a:solidFill>
            </a:endParaRPr>
          </a:p>
        </p:txBody>
      </p:sp>
      <p:sp>
        <p:nvSpPr>
          <p:cNvPr id="135171" name="Text Box 1">
            <a:extLst>
              <a:ext uri="{FF2B5EF4-FFF2-40B4-BE49-F238E27FC236}">
                <a16:creationId xmlns:a16="http://schemas.microsoft.com/office/drawing/2014/main" id="{87111559-8CAE-D8D8-5E9D-B0D9BD8E40F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S" altLang="es-ES"/>
          </a:p>
        </p:txBody>
      </p:sp>
      <p:sp>
        <p:nvSpPr>
          <p:cNvPr id="135172" name="Rectangle 2">
            <a:extLst>
              <a:ext uri="{FF2B5EF4-FFF2-40B4-BE49-F238E27FC236}">
                <a16:creationId xmlns:a16="http://schemas.microsoft.com/office/drawing/2014/main" id="{B45FC2C7-5E27-9658-6454-DDA07696DCAC}"/>
              </a:ext>
            </a:extLst>
          </p:cNvPr>
          <p:cNvSpPr>
            <a:spLocks noChangeArrowheads="1"/>
          </p:cNvSpPr>
          <p:nvPr>
            <p:ph type="body"/>
          </p:nvPr>
        </p:nvSpPr>
        <p:spPr>
          <a:xfrm>
            <a:off x="685800" y="4343400"/>
            <a:ext cx="5481638" cy="4203700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S" altLang="es-E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4" name="Rectangle 10">
            <a:extLst>
              <a:ext uri="{FF2B5EF4-FFF2-40B4-BE49-F238E27FC236}">
                <a16:creationId xmlns:a16="http://schemas.microsoft.com/office/drawing/2014/main" id="{212856C3-714B-C1EE-DDEA-0AD4F0CC0C4B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9pPr>
          </a:lstStyle>
          <a:p>
            <a:pPr eaLnBrk="1" hangingPunct="1"/>
            <a:fld id="{7965DFA8-2FAE-CE4B-AE62-914154CD7C8F}" type="slidenum">
              <a:rPr lang="es-ES" altLang="es-ES" sz="1200">
                <a:solidFill>
                  <a:srgbClr val="000000"/>
                </a:solidFill>
              </a:rPr>
              <a:pPr eaLnBrk="1" hangingPunct="1"/>
              <a:t>32</a:t>
            </a:fld>
            <a:endParaRPr lang="es-ES" altLang="es-ES" sz="1200">
              <a:solidFill>
                <a:srgbClr val="000000"/>
              </a:solidFill>
            </a:endParaRPr>
          </a:p>
        </p:txBody>
      </p:sp>
      <p:sp>
        <p:nvSpPr>
          <p:cNvPr id="136195" name="Text Box 1">
            <a:extLst>
              <a:ext uri="{FF2B5EF4-FFF2-40B4-BE49-F238E27FC236}">
                <a16:creationId xmlns:a16="http://schemas.microsoft.com/office/drawing/2014/main" id="{E11DB36B-19F2-178F-E4CF-4B7392B1306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S" altLang="es-ES"/>
          </a:p>
        </p:txBody>
      </p:sp>
      <p:sp>
        <p:nvSpPr>
          <p:cNvPr id="136196" name="Rectangle 2">
            <a:extLst>
              <a:ext uri="{FF2B5EF4-FFF2-40B4-BE49-F238E27FC236}">
                <a16:creationId xmlns:a16="http://schemas.microsoft.com/office/drawing/2014/main" id="{054FD82F-3570-F274-8266-C411F0B6B7B5}"/>
              </a:ext>
            </a:extLst>
          </p:cNvPr>
          <p:cNvSpPr>
            <a:spLocks noChangeArrowheads="1"/>
          </p:cNvSpPr>
          <p:nvPr>
            <p:ph type="body"/>
          </p:nvPr>
        </p:nvSpPr>
        <p:spPr>
          <a:xfrm>
            <a:off x="685800" y="4343400"/>
            <a:ext cx="5481638" cy="4203700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S" altLang="es-E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8" name="Rectangle 10">
            <a:extLst>
              <a:ext uri="{FF2B5EF4-FFF2-40B4-BE49-F238E27FC236}">
                <a16:creationId xmlns:a16="http://schemas.microsoft.com/office/drawing/2014/main" id="{639921C3-F989-62B0-F023-76660D5E821A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9pPr>
          </a:lstStyle>
          <a:p>
            <a:pPr eaLnBrk="1" hangingPunct="1"/>
            <a:fld id="{AA0BA231-4C67-0342-B56A-6D5F23794134}" type="slidenum">
              <a:rPr lang="es-ES" altLang="es-ES" sz="1200">
                <a:solidFill>
                  <a:srgbClr val="000000"/>
                </a:solidFill>
              </a:rPr>
              <a:pPr eaLnBrk="1" hangingPunct="1"/>
              <a:t>33</a:t>
            </a:fld>
            <a:endParaRPr lang="es-ES" altLang="es-ES" sz="1200">
              <a:solidFill>
                <a:srgbClr val="000000"/>
              </a:solidFill>
            </a:endParaRPr>
          </a:p>
        </p:txBody>
      </p:sp>
      <p:sp>
        <p:nvSpPr>
          <p:cNvPr id="137219" name="Text Box 1">
            <a:extLst>
              <a:ext uri="{FF2B5EF4-FFF2-40B4-BE49-F238E27FC236}">
                <a16:creationId xmlns:a16="http://schemas.microsoft.com/office/drawing/2014/main" id="{84F71C98-73A6-9A98-6930-AB0658E33D4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S" altLang="es-ES"/>
          </a:p>
        </p:txBody>
      </p:sp>
      <p:sp>
        <p:nvSpPr>
          <p:cNvPr id="137220" name="Rectangle 2">
            <a:extLst>
              <a:ext uri="{FF2B5EF4-FFF2-40B4-BE49-F238E27FC236}">
                <a16:creationId xmlns:a16="http://schemas.microsoft.com/office/drawing/2014/main" id="{F82CA7F3-3C87-D87B-1C12-F80B02D5D067}"/>
              </a:ext>
            </a:extLst>
          </p:cNvPr>
          <p:cNvSpPr>
            <a:spLocks noChangeArrowheads="1"/>
          </p:cNvSpPr>
          <p:nvPr>
            <p:ph type="body"/>
          </p:nvPr>
        </p:nvSpPr>
        <p:spPr>
          <a:xfrm>
            <a:off x="685800" y="4343400"/>
            <a:ext cx="5481638" cy="4203700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S" altLang="es-E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2" name="Rectangle 10">
            <a:extLst>
              <a:ext uri="{FF2B5EF4-FFF2-40B4-BE49-F238E27FC236}">
                <a16:creationId xmlns:a16="http://schemas.microsoft.com/office/drawing/2014/main" id="{30ED3C59-9938-7835-6BE2-60B7DE025077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9pPr>
          </a:lstStyle>
          <a:p>
            <a:pPr eaLnBrk="1" hangingPunct="1"/>
            <a:fld id="{3D135830-5C18-C243-9B73-A4FB1CD4DBB9}" type="slidenum">
              <a:rPr lang="es-ES" altLang="es-ES" sz="1200">
                <a:solidFill>
                  <a:srgbClr val="000000"/>
                </a:solidFill>
              </a:rPr>
              <a:pPr eaLnBrk="1" hangingPunct="1"/>
              <a:t>34</a:t>
            </a:fld>
            <a:endParaRPr lang="es-ES" altLang="es-ES" sz="1200">
              <a:solidFill>
                <a:srgbClr val="000000"/>
              </a:solidFill>
            </a:endParaRPr>
          </a:p>
        </p:txBody>
      </p:sp>
      <p:sp>
        <p:nvSpPr>
          <p:cNvPr id="138243" name="Text Box 1">
            <a:extLst>
              <a:ext uri="{FF2B5EF4-FFF2-40B4-BE49-F238E27FC236}">
                <a16:creationId xmlns:a16="http://schemas.microsoft.com/office/drawing/2014/main" id="{BED6F826-3478-9F62-5E53-ED0D225ED00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S" altLang="es-ES"/>
          </a:p>
        </p:txBody>
      </p:sp>
      <p:sp>
        <p:nvSpPr>
          <p:cNvPr id="138244" name="Rectangle 2">
            <a:extLst>
              <a:ext uri="{FF2B5EF4-FFF2-40B4-BE49-F238E27FC236}">
                <a16:creationId xmlns:a16="http://schemas.microsoft.com/office/drawing/2014/main" id="{8C63D82F-316E-7701-C878-5BE8B8E21B24}"/>
              </a:ext>
            </a:extLst>
          </p:cNvPr>
          <p:cNvSpPr>
            <a:spLocks noChangeArrowheads="1"/>
          </p:cNvSpPr>
          <p:nvPr>
            <p:ph type="body"/>
          </p:nvPr>
        </p:nvSpPr>
        <p:spPr>
          <a:xfrm>
            <a:off x="685800" y="4343400"/>
            <a:ext cx="5481638" cy="4203700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S" altLang="es-E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66" name="Rectangle 10">
            <a:extLst>
              <a:ext uri="{FF2B5EF4-FFF2-40B4-BE49-F238E27FC236}">
                <a16:creationId xmlns:a16="http://schemas.microsoft.com/office/drawing/2014/main" id="{0D4146F1-9D15-C9FF-1408-DA34B62AC1A3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9pPr>
          </a:lstStyle>
          <a:p>
            <a:pPr eaLnBrk="1" hangingPunct="1"/>
            <a:fld id="{BD71C2D0-D03F-D548-8311-3FB90F495B70}" type="slidenum">
              <a:rPr lang="es-ES" altLang="es-ES" sz="1200">
                <a:solidFill>
                  <a:srgbClr val="000000"/>
                </a:solidFill>
              </a:rPr>
              <a:pPr eaLnBrk="1" hangingPunct="1"/>
              <a:t>35</a:t>
            </a:fld>
            <a:endParaRPr lang="es-ES" altLang="es-ES" sz="1200">
              <a:solidFill>
                <a:srgbClr val="000000"/>
              </a:solidFill>
            </a:endParaRPr>
          </a:p>
        </p:txBody>
      </p:sp>
      <p:sp>
        <p:nvSpPr>
          <p:cNvPr id="139267" name="Text Box 1">
            <a:extLst>
              <a:ext uri="{FF2B5EF4-FFF2-40B4-BE49-F238E27FC236}">
                <a16:creationId xmlns:a16="http://schemas.microsoft.com/office/drawing/2014/main" id="{E37A52E6-B55B-AB8C-9D1E-7DF63B79463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S" altLang="es-ES"/>
          </a:p>
        </p:txBody>
      </p:sp>
      <p:sp>
        <p:nvSpPr>
          <p:cNvPr id="139268" name="Rectangle 2">
            <a:extLst>
              <a:ext uri="{FF2B5EF4-FFF2-40B4-BE49-F238E27FC236}">
                <a16:creationId xmlns:a16="http://schemas.microsoft.com/office/drawing/2014/main" id="{B193E480-D294-8F0B-4BAA-7E4C829A6105}"/>
              </a:ext>
            </a:extLst>
          </p:cNvPr>
          <p:cNvSpPr>
            <a:spLocks noChangeArrowheads="1"/>
          </p:cNvSpPr>
          <p:nvPr>
            <p:ph type="body"/>
          </p:nvPr>
        </p:nvSpPr>
        <p:spPr>
          <a:xfrm>
            <a:off x="685800" y="4343400"/>
            <a:ext cx="5481638" cy="4203700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S" altLang="es-E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90" name="Rectangle 10">
            <a:extLst>
              <a:ext uri="{FF2B5EF4-FFF2-40B4-BE49-F238E27FC236}">
                <a16:creationId xmlns:a16="http://schemas.microsoft.com/office/drawing/2014/main" id="{6BA213CE-9DD9-F5FD-FAD2-75CC7B0917B7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9pPr>
          </a:lstStyle>
          <a:p>
            <a:pPr eaLnBrk="1" hangingPunct="1"/>
            <a:fld id="{35E5A2D7-1F5A-6940-9237-50EE12671410}" type="slidenum">
              <a:rPr lang="es-ES" altLang="es-ES" sz="1200">
                <a:solidFill>
                  <a:srgbClr val="000000"/>
                </a:solidFill>
              </a:rPr>
              <a:pPr eaLnBrk="1" hangingPunct="1"/>
              <a:t>36</a:t>
            </a:fld>
            <a:endParaRPr lang="es-ES" altLang="es-ES" sz="1200">
              <a:solidFill>
                <a:srgbClr val="000000"/>
              </a:solidFill>
            </a:endParaRPr>
          </a:p>
        </p:txBody>
      </p:sp>
      <p:sp>
        <p:nvSpPr>
          <p:cNvPr id="140291" name="Text Box 1">
            <a:extLst>
              <a:ext uri="{FF2B5EF4-FFF2-40B4-BE49-F238E27FC236}">
                <a16:creationId xmlns:a16="http://schemas.microsoft.com/office/drawing/2014/main" id="{EA2C4A47-600A-5AB2-2C01-74ED336B4AD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S" altLang="es-ES"/>
          </a:p>
        </p:txBody>
      </p:sp>
      <p:sp>
        <p:nvSpPr>
          <p:cNvPr id="140292" name="Rectangle 2">
            <a:extLst>
              <a:ext uri="{FF2B5EF4-FFF2-40B4-BE49-F238E27FC236}">
                <a16:creationId xmlns:a16="http://schemas.microsoft.com/office/drawing/2014/main" id="{1C4AB6B7-1FCA-EC68-4EE8-757ED0409C4B}"/>
              </a:ext>
            </a:extLst>
          </p:cNvPr>
          <p:cNvSpPr>
            <a:spLocks noChangeArrowheads="1"/>
          </p:cNvSpPr>
          <p:nvPr>
            <p:ph type="body"/>
          </p:nvPr>
        </p:nvSpPr>
        <p:spPr>
          <a:xfrm>
            <a:off x="685800" y="4343400"/>
            <a:ext cx="5481638" cy="4203700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S" altLang="es-E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14" name="Rectangle 10">
            <a:extLst>
              <a:ext uri="{FF2B5EF4-FFF2-40B4-BE49-F238E27FC236}">
                <a16:creationId xmlns:a16="http://schemas.microsoft.com/office/drawing/2014/main" id="{68C6D28D-1B36-66C5-2596-02D841954ECE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9pPr>
          </a:lstStyle>
          <a:p>
            <a:pPr eaLnBrk="1" hangingPunct="1"/>
            <a:fld id="{C2372232-1D89-1848-841D-817E3486BF63}" type="slidenum">
              <a:rPr lang="es-ES" altLang="es-ES" sz="1200">
                <a:solidFill>
                  <a:srgbClr val="000000"/>
                </a:solidFill>
              </a:rPr>
              <a:pPr eaLnBrk="1" hangingPunct="1"/>
              <a:t>37</a:t>
            </a:fld>
            <a:endParaRPr lang="es-ES" altLang="es-ES" sz="1200">
              <a:solidFill>
                <a:srgbClr val="000000"/>
              </a:solidFill>
            </a:endParaRPr>
          </a:p>
        </p:txBody>
      </p:sp>
      <p:sp>
        <p:nvSpPr>
          <p:cNvPr id="141315" name="Text Box 2">
            <a:extLst>
              <a:ext uri="{FF2B5EF4-FFF2-40B4-BE49-F238E27FC236}">
                <a16:creationId xmlns:a16="http://schemas.microsoft.com/office/drawing/2014/main" id="{B1B1AB7A-A630-19D8-CBB1-7E31D1ED929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S" altLang="es-ES"/>
          </a:p>
        </p:txBody>
      </p:sp>
      <p:sp>
        <p:nvSpPr>
          <p:cNvPr id="141316" name="Rectangle 3">
            <a:extLst>
              <a:ext uri="{FF2B5EF4-FFF2-40B4-BE49-F238E27FC236}">
                <a16:creationId xmlns:a16="http://schemas.microsoft.com/office/drawing/2014/main" id="{8E3DCB3D-7425-7929-84C2-15492F298114}"/>
              </a:ext>
            </a:extLst>
          </p:cNvPr>
          <p:cNvSpPr>
            <a:spLocks noChangeArrowheads="1"/>
          </p:cNvSpPr>
          <p:nvPr>
            <p:ph type="body"/>
          </p:nvPr>
        </p:nvSpPr>
        <p:spPr>
          <a:xfrm>
            <a:off x="685800" y="4343400"/>
            <a:ext cx="5481638" cy="4203700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s-ES" altLang="es-E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10">
            <a:extLst>
              <a:ext uri="{FF2B5EF4-FFF2-40B4-BE49-F238E27FC236}">
                <a16:creationId xmlns:a16="http://schemas.microsoft.com/office/drawing/2014/main" id="{B3D565BF-8CE3-8795-E55D-C97C59739AE3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9pPr>
          </a:lstStyle>
          <a:p>
            <a:pPr eaLnBrk="1" hangingPunct="1"/>
            <a:fld id="{5117A857-5AFA-3C44-8780-73CBB405E942}" type="slidenum">
              <a:rPr lang="es-ES" altLang="es-ES" sz="1200">
                <a:solidFill>
                  <a:srgbClr val="000000"/>
                </a:solidFill>
              </a:rPr>
              <a:pPr eaLnBrk="1" hangingPunct="1"/>
              <a:t>4</a:t>
            </a:fld>
            <a:endParaRPr lang="es-ES" altLang="es-ES" sz="1200">
              <a:solidFill>
                <a:srgbClr val="000000"/>
              </a:solidFill>
            </a:endParaRPr>
          </a:p>
        </p:txBody>
      </p:sp>
      <p:sp>
        <p:nvSpPr>
          <p:cNvPr id="100355" name="Text Box 1">
            <a:extLst>
              <a:ext uri="{FF2B5EF4-FFF2-40B4-BE49-F238E27FC236}">
                <a16:creationId xmlns:a16="http://schemas.microsoft.com/office/drawing/2014/main" id="{19D0A88D-124C-50C3-7DF5-94CE6619E33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43000" y="695325"/>
            <a:ext cx="4572000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S" altLang="es-ES"/>
          </a:p>
        </p:txBody>
      </p:sp>
      <p:sp>
        <p:nvSpPr>
          <p:cNvPr id="100356" name="Rectangle 2">
            <a:extLst>
              <a:ext uri="{FF2B5EF4-FFF2-40B4-BE49-F238E27FC236}">
                <a16:creationId xmlns:a16="http://schemas.microsoft.com/office/drawing/2014/main" id="{806F3F0C-0DCB-3372-1FDD-D6A8FF6E4D49}"/>
              </a:ext>
            </a:extLst>
          </p:cNvPr>
          <p:cNvSpPr>
            <a:spLocks noChangeArrowheads="1"/>
          </p:cNvSpPr>
          <p:nvPr>
            <p:ph type="body"/>
          </p:nvPr>
        </p:nvSpPr>
        <p:spPr>
          <a:xfrm>
            <a:off x="685800" y="4343400"/>
            <a:ext cx="5481638" cy="4203700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S" altLang="es-ES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38" name="Rectangle 10">
            <a:extLst>
              <a:ext uri="{FF2B5EF4-FFF2-40B4-BE49-F238E27FC236}">
                <a16:creationId xmlns:a16="http://schemas.microsoft.com/office/drawing/2014/main" id="{54FBBC6A-B592-2D5A-EAD5-74A87193D9F8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9pPr>
          </a:lstStyle>
          <a:p>
            <a:pPr eaLnBrk="1" hangingPunct="1"/>
            <a:fld id="{1EBC47A7-5B65-A04A-A3B4-E4CDF4C73163}" type="slidenum">
              <a:rPr lang="es-ES" altLang="es-ES" sz="1200">
                <a:solidFill>
                  <a:srgbClr val="000000"/>
                </a:solidFill>
              </a:rPr>
              <a:pPr eaLnBrk="1" hangingPunct="1"/>
              <a:t>38</a:t>
            </a:fld>
            <a:endParaRPr lang="es-ES" altLang="es-ES" sz="1200">
              <a:solidFill>
                <a:srgbClr val="000000"/>
              </a:solidFill>
            </a:endParaRPr>
          </a:p>
        </p:txBody>
      </p:sp>
      <p:sp>
        <p:nvSpPr>
          <p:cNvPr id="142339" name="Text Box 2">
            <a:extLst>
              <a:ext uri="{FF2B5EF4-FFF2-40B4-BE49-F238E27FC236}">
                <a16:creationId xmlns:a16="http://schemas.microsoft.com/office/drawing/2014/main" id="{1A2A69B1-BB0A-6B84-52C0-2F563FEE183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S" altLang="es-ES"/>
          </a:p>
        </p:txBody>
      </p:sp>
      <p:sp>
        <p:nvSpPr>
          <p:cNvPr id="142340" name="Rectangle 3">
            <a:extLst>
              <a:ext uri="{FF2B5EF4-FFF2-40B4-BE49-F238E27FC236}">
                <a16:creationId xmlns:a16="http://schemas.microsoft.com/office/drawing/2014/main" id="{8D2F6E5E-2D2C-9C58-2154-1D4507DBEBEC}"/>
              </a:ext>
            </a:extLst>
          </p:cNvPr>
          <p:cNvSpPr>
            <a:spLocks noChangeArrowheads="1"/>
          </p:cNvSpPr>
          <p:nvPr>
            <p:ph type="body"/>
          </p:nvPr>
        </p:nvSpPr>
        <p:spPr>
          <a:xfrm>
            <a:off x="685800" y="4343400"/>
            <a:ext cx="5481638" cy="4203700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s-ES" altLang="es-ES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62" name="Rectangle 10">
            <a:extLst>
              <a:ext uri="{FF2B5EF4-FFF2-40B4-BE49-F238E27FC236}">
                <a16:creationId xmlns:a16="http://schemas.microsoft.com/office/drawing/2014/main" id="{3F0DF04C-FF4C-1261-A917-D44A80DC8828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9pPr>
          </a:lstStyle>
          <a:p>
            <a:pPr eaLnBrk="1" hangingPunct="1"/>
            <a:fld id="{9707231C-8B9F-044A-9135-B9EA82E69DB7}" type="slidenum">
              <a:rPr lang="es-ES" altLang="es-ES" sz="1200">
                <a:solidFill>
                  <a:srgbClr val="000000"/>
                </a:solidFill>
              </a:rPr>
              <a:pPr eaLnBrk="1" hangingPunct="1"/>
              <a:t>39</a:t>
            </a:fld>
            <a:endParaRPr lang="es-ES" altLang="es-ES" sz="1200">
              <a:solidFill>
                <a:srgbClr val="000000"/>
              </a:solidFill>
            </a:endParaRPr>
          </a:p>
        </p:txBody>
      </p:sp>
      <p:sp>
        <p:nvSpPr>
          <p:cNvPr id="143363" name="Text Box 1">
            <a:extLst>
              <a:ext uri="{FF2B5EF4-FFF2-40B4-BE49-F238E27FC236}">
                <a16:creationId xmlns:a16="http://schemas.microsoft.com/office/drawing/2014/main" id="{1546ED6A-A4D6-C74C-BECD-98709F5C16A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S" altLang="es-ES"/>
          </a:p>
        </p:txBody>
      </p:sp>
      <p:sp>
        <p:nvSpPr>
          <p:cNvPr id="143364" name="Rectangle 2">
            <a:extLst>
              <a:ext uri="{FF2B5EF4-FFF2-40B4-BE49-F238E27FC236}">
                <a16:creationId xmlns:a16="http://schemas.microsoft.com/office/drawing/2014/main" id="{B220916C-F4CB-FBCB-60A1-38317DE24AF4}"/>
              </a:ext>
            </a:extLst>
          </p:cNvPr>
          <p:cNvSpPr>
            <a:spLocks noChangeArrowheads="1"/>
          </p:cNvSpPr>
          <p:nvPr>
            <p:ph type="body"/>
          </p:nvPr>
        </p:nvSpPr>
        <p:spPr>
          <a:xfrm>
            <a:off x="685800" y="4343400"/>
            <a:ext cx="5481638" cy="4203700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S" altLang="es-ES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86" name="Rectangle 10">
            <a:extLst>
              <a:ext uri="{FF2B5EF4-FFF2-40B4-BE49-F238E27FC236}">
                <a16:creationId xmlns:a16="http://schemas.microsoft.com/office/drawing/2014/main" id="{98AAF286-9FCF-BB9F-DEEA-C3F6594C85DF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9pPr>
          </a:lstStyle>
          <a:p>
            <a:pPr eaLnBrk="1" hangingPunct="1"/>
            <a:fld id="{34D93B08-4CBF-4541-89D1-1C9C95845AB7}" type="slidenum">
              <a:rPr lang="es-ES" altLang="es-ES" sz="1200">
                <a:solidFill>
                  <a:srgbClr val="000000"/>
                </a:solidFill>
              </a:rPr>
              <a:pPr eaLnBrk="1" hangingPunct="1"/>
              <a:t>40</a:t>
            </a:fld>
            <a:endParaRPr lang="es-ES" altLang="es-ES" sz="1200">
              <a:solidFill>
                <a:srgbClr val="000000"/>
              </a:solidFill>
            </a:endParaRPr>
          </a:p>
        </p:txBody>
      </p:sp>
      <p:sp>
        <p:nvSpPr>
          <p:cNvPr id="144387" name="Rectangle 2">
            <a:extLst>
              <a:ext uri="{FF2B5EF4-FFF2-40B4-BE49-F238E27FC236}">
                <a16:creationId xmlns:a16="http://schemas.microsoft.com/office/drawing/2014/main" id="{B3966F80-3161-F701-9B70-7E714AC0448E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xfrm>
            <a:off x="1144588" y="695325"/>
            <a:ext cx="4556125" cy="3417888"/>
          </a:xfrm>
          <a:ln/>
        </p:spPr>
      </p:sp>
      <p:sp>
        <p:nvSpPr>
          <p:cNvPr id="144388" name="Rectangle 3">
            <a:extLst>
              <a:ext uri="{FF2B5EF4-FFF2-40B4-BE49-F238E27FC236}">
                <a16:creationId xmlns:a16="http://schemas.microsoft.com/office/drawing/2014/main" id="{EEC99876-9925-B9A5-1852-5AF779DC7CAF}"/>
              </a:ext>
            </a:extLst>
          </p:cNvPr>
          <p:cNvSpPr>
            <a:spLocks noChangeArrowheads="1"/>
          </p:cNvSpPr>
          <p:nvPr>
            <p:ph type="body" idx="1"/>
          </p:nvPr>
        </p:nvSpPr>
        <p:spPr>
          <a:xfrm>
            <a:off x="685800" y="4343400"/>
            <a:ext cx="5475288" cy="4103688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s-ES" altLang="es-ES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10" name="Rectangle 10">
            <a:extLst>
              <a:ext uri="{FF2B5EF4-FFF2-40B4-BE49-F238E27FC236}">
                <a16:creationId xmlns:a16="http://schemas.microsoft.com/office/drawing/2014/main" id="{D817F2CD-8F42-645A-045B-58F6E41BE2E6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9pPr>
          </a:lstStyle>
          <a:p>
            <a:pPr eaLnBrk="1" hangingPunct="1"/>
            <a:fld id="{E374A1E2-0381-C549-8344-829D89B6BFB7}" type="slidenum">
              <a:rPr lang="es-ES" altLang="es-ES" sz="1200">
                <a:solidFill>
                  <a:srgbClr val="000000"/>
                </a:solidFill>
              </a:rPr>
              <a:pPr eaLnBrk="1" hangingPunct="1"/>
              <a:t>41</a:t>
            </a:fld>
            <a:endParaRPr lang="es-ES" altLang="es-ES" sz="1200">
              <a:solidFill>
                <a:srgbClr val="000000"/>
              </a:solidFill>
            </a:endParaRPr>
          </a:p>
        </p:txBody>
      </p:sp>
      <p:sp>
        <p:nvSpPr>
          <p:cNvPr id="145411" name="Rectangle 2">
            <a:extLst>
              <a:ext uri="{FF2B5EF4-FFF2-40B4-BE49-F238E27FC236}">
                <a16:creationId xmlns:a16="http://schemas.microsoft.com/office/drawing/2014/main" id="{C0EE66CD-D351-E9A2-675C-27F44D8740E0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xfrm>
            <a:off x="1144588" y="695325"/>
            <a:ext cx="4556125" cy="3417888"/>
          </a:xfrm>
          <a:ln/>
        </p:spPr>
      </p:sp>
      <p:sp>
        <p:nvSpPr>
          <p:cNvPr id="145412" name="Rectangle 3">
            <a:extLst>
              <a:ext uri="{FF2B5EF4-FFF2-40B4-BE49-F238E27FC236}">
                <a16:creationId xmlns:a16="http://schemas.microsoft.com/office/drawing/2014/main" id="{CE4A0FFC-A65E-9339-6BBF-FE46A2C9D797}"/>
              </a:ext>
            </a:extLst>
          </p:cNvPr>
          <p:cNvSpPr>
            <a:spLocks noChangeArrowheads="1"/>
          </p:cNvSpPr>
          <p:nvPr>
            <p:ph type="body" idx="1"/>
          </p:nvPr>
        </p:nvSpPr>
        <p:spPr>
          <a:xfrm>
            <a:off x="685800" y="4343400"/>
            <a:ext cx="5475288" cy="4027488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s-ES" altLang="es-ES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34" name="Rectangle 10">
            <a:extLst>
              <a:ext uri="{FF2B5EF4-FFF2-40B4-BE49-F238E27FC236}">
                <a16:creationId xmlns:a16="http://schemas.microsoft.com/office/drawing/2014/main" id="{E052344F-A4A6-401A-B811-5A2C3DC18039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9pPr>
          </a:lstStyle>
          <a:p>
            <a:pPr eaLnBrk="1" hangingPunct="1"/>
            <a:fld id="{0B9A1307-0553-AF4D-80C7-55B19072EBF3}" type="slidenum">
              <a:rPr lang="es-ES" altLang="es-ES" sz="1200">
                <a:solidFill>
                  <a:srgbClr val="000000"/>
                </a:solidFill>
              </a:rPr>
              <a:pPr eaLnBrk="1" hangingPunct="1"/>
              <a:t>42</a:t>
            </a:fld>
            <a:endParaRPr lang="es-ES" altLang="es-ES" sz="1200">
              <a:solidFill>
                <a:srgbClr val="000000"/>
              </a:solidFill>
            </a:endParaRPr>
          </a:p>
        </p:txBody>
      </p:sp>
      <p:sp>
        <p:nvSpPr>
          <p:cNvPr id="146435" name="Text Box 1">
            <a:extLst>
              <a:ext uri="{FF2B5EF4-FFF2-40B4-BE49-F238E27FC236}">
                <a16:creationId xmlns:a16="http://schemas.microsoft.com/office/drawing/2014/main" id="{F68CC7FF-4584-E3EE-1B74-F2BDD9B8F1C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S" altLang="es-ES"/>
          </a:p>
        </p:txBody>
      </p:sp>
      <p:sp>
        <p:nvSpPr>
          <p:cNvPr id="146436" name="Rectangle 2">
            <a:extLst>
              <a:ext uri="{FF2B5EF4-FFF2-40B4-BE49-F238E27FC236}">
                <a16:creationId xmlns:a16="http://schemas.microsoft.com/office/drawing/2014/main" id="{DEA6DBE5-68D5-3737-B7EC-560C9248B4FD}"/>
              </a:ext>
            </a:extLst>
          </p:cNvPr>
          <p:cNvSpPr>
            <a:spLocks noChangeArrowheads="1"/>
          </p:cNvSpPr>
          <p:nvPr>
            <p:ph type="body"/>
          </p:nvPr>
        </p:nvSpPr>
        <p:spPr>
          <a:xfrm>
            <a:off x="685800" y="4343400"/>
            <a:ext cx="5481638" cy="4203700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S" altLang="es-ES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458" name="Rectangle 10">
            <a:extLst>
              <a:ext uri="{FF2B5EF4-FFF2-40B4-BE49-F238E27FC236}">
                <a16:creationId xmlns:a16="http://schemas.microsoft.com/office/drawing/2014/main" id="{40E2D801-CC64-086C-2BF1-C7694036924F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9pPr>
          </a:lstStyle>
          <a:p>
            <a:pPr eaLnBrk="1" hangingPunct="1"/>
            <a:fld id="{6074C3D9-84FC-694A-854C-AF019B4E54D9}" type="slidenum">
              <a:rPr lang="es-ES" altLang="es-ES" sz="1200">
                <a:solidFill>
                  <a:srgbClr val="000000"/>
                </a:solidFill>
              </a:rPr>
              <a:pPr eaLnBrk="1" hangingPunct="1"/>
              <a:t>43</a:t>
            </a:fld>
            <a:endParaRPr lang="es-ES" altLang="es-ES" sz="1200">
              <a:solidFill>
                <a:srgbClr val="000000"/>
              </a:solidFill>
            </a:endParaRPr>
          </a:p>
        </p:txBody>
      </p:sp>
      <p:sp>
        <p:nvSpPr>
          <p:cNvPr id="147459" name="Text Box 1">
            <a:extLst>
              <a:ext uri="{FF2B5EF4-FFF2-40B4-BE49-F238E27FC236}">
                <a16:creationId xmlns:a16="http://schemas.microsoft.com/office/drawing/2014/main" id="{CD709EA4-9B84-69AF-A921-CEA97D03B03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S" altLang="es-ES"/>
          </a:p>
        </p:txBody>
      </p:sp>
      <p:sp>
        <p:nvSpPr>
          <p:cNvPr id="147460" name="Rectangle 2">
            <a:extLst>
              <a:ext uri="{FF2B5EF4-FFF2-40B4-BE49-F238E27FC236}">
                <a16:creationId xmlns:a16="http://schemas.microsoft.com/office/drawing/2014/main" id="{0B27826C-A3FE-252E-4D1F-70CCE3F1D494}"/>
              </a:ext>
            </a:extLst>
          </p:cNvPr>
          <p:cNvSpPr>
            <a:spLocks noChangeArrowheads="1"/>
          </p:cNvSpPr>
          <p:nvPr>
            <p:ph type="body"/>
          </p:nvPr>
        </p:nvSpPr>
        <p:spPr>
          <a:xfrm>
            <a:off x="685800" y="4343400"/>
            <a:ext cx="5481638" cy="4203700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S" altLang="es-ES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482" name="Rectangle 10">
            <a:extLst>
              <a:ext uri="{FF2B5EF4-FFF2-40B4-BE49-F238E27FC236}">
                <a16:creationId xmlns:a16="http://schemas.microsoft.com/office/drawing/2014/main" id="{8A33E798-FD44-07DF-40C1-CF0C2C6D4188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9pPr>
          </a:lstStyle>
          <a:p>
            <a:pPr eaLnBrk="1" hangingPunct="1"/>
            <a:fld id="{6B484249-6AA2-5B43-91AE-13BA5B29EAE8}" type="slidenum">
              <a:rPr lang="es-ES" altLang="es-ES" sz="1200">
                <a:solidFill>
                  <a:srgbClr val="000000"/>
                </a:solidFill>
              </a:rPr>
              <a:pPr eaLnBrk="1" hangingPunct="1"/>
              <a:t>44</a:t>
            </a:fld>
            <a:endParaRPr lang="es-ES" altLang="es-ES" sz="1200">
              <a:solidFill>
                <a:srgbClr val="000000"/>
              </a:solidFill>
            </a:endParaRPr>
          </a:p>
        </p:txBody>
      </p:sp>
      <p:sp>
        <p:nvSpPr>
          <p:cNvPr id="148483" name="Text Box 1">
            <a:extLst>
              <a:ext uri="{FF2B5EF4-FFF2-40B4-BE49-F238E27FC236}">
                <a16:creationId xmlns:a16="http://schemas.microsoft.com/office/drawing/2014/main" id="{4ACF4B36-C69C-0351-5825-D53FA1F7507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S" altLang="es-ES"/>
          </a:p>
        </p:txBody>
      </p:sp>
      <p:sp>
        <p:nvSpPr>
          <p:cNvPr id="148484" name="Rectangle 2">
            <a:extLst>
              <a:ext uri="{FF2B5EF4-FFF2-40B4-BE49-F238E27FC236}">
                <a16:creationId xmlns:a16="http://schemas.microsoft.com/office/drawing/2014/main" id="{5E398F4F-BE06-7237-C4BA-CF8F6CEA986F}"/>
              </a:ext>
            </a:extLst>
          </p:cNvPr>
          <p:cNvSpPr>
            <a:spLocks noChangeArrowheads="1"/>
          </p:cNvSpPr>
          <p:nvPr>
            <p:ph type="body"/>
          </p:nvPr>
        </p:nvSpPr>
        <p:spPr>
          <a:xfrm>
            <a:off x="685800" y="4343400"/>
            <a:ext cx="5481638" cy="4203700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S" altLang="es-ES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506" name="Rectangle 10">
            <a:extLst>
              <a:ext uri="{FF2B5EF4-FFF2-40B4-BE49-F238E27FC236}">
                <a16:creationId xmlns:a16="http://schemas.microsoft.com/office/drawing/2014/main" id="{52E4818F-B580-71D8-EC36-8E42CC03E77E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9pPr>
          </a:lstStyle>
          <a:p>
            <a:pPr eaLnBrk="1" hangingPunct="1"/>
            <a:fld id="{F785A3A8-8007-494B-B29F-6EF8E6C9AAA2}" type="slidenum">
              <a:rPr lang="es-ES" altLang="es-ES" sz="1200">
                <a:solidFill>
                  <a:srgbClr val="000000"/>
                </a:solidFill>
              </a:rPr>
              <a:pPr eaLnBrk="1" hangingPunct="1"/>
              <a:t>45</a:t>
            </a:fld>
            <a:endParaRPr lang="es-ES" altLang="es-ES" sz="1200">
              <a:solidFill>
                <a:srgbClr val="000000"/>
              </a:solidFill>
            </a:endParaRPr>
          </a:p>
        </p:txBody>
      </p:sp>
      <p:sp>
        <p:nvSpPr>
          <p:cNvPr id="149507" name="Text Box 2">
            <a:extLst>
              <a:ext uri="{FF2B5EF4-FFF2-40B4-BE49-F238E27FC236}">
                <a16:creationId xmlns:a16="http://schemas.microsoft.com/office/drawing/2014/main" id="{362AE031-E0A2-6733-17F4-DFD8FA9EACD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S" altLang="es-ES"/>
          </a:p>
        </p:txBody>
      </p:sp>
      <p:sp>
        <p:nvSpPr>
          <p:cNvPr id="149508" name="Rectangle 3">
            <a:extLst>
              <a:ext uri="{FF2B5EF4-FFF2-40B4-BE49-F238E27FC236}">
                <a16:creationId xmlns:a16="http://schemas.microsoft.com/office/drawing/2014/main" id="{D1DAF6A8-B45A-0B5A-A904-491C1D0D0CD3}"/>
              </a:ext>
            </a:extLst>
          </p:cNvPr>
          <p:cNvSpPr>
            <a:spLocks noChangeArrowheads="1"/>
          </p:cNvSpPr>
          <p:nvPr>
            <p:ph type="body"/>
          </p:nvPr>
        </p:nvSpPr>
        <p:spPr>
          <a:xfrm>
            <a:off x="685800" y="4343400"/>
            <a:ext cx="5480050" cy="4202113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s-ES" altLang="es-ES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530" name="Rectangle 10">
            <a:extLst>
              <a:ext uri="{FF2B5EF4-FFF2-40B4-BE49-F238E27FC236}">
                <a16:creationId xmlns:a16="http://schemas.microsoft.com/office/drawing/2014/main" id="{79D1CC72-D465-9290-A34A-64679D8E5E45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9pPr>
          </a:lstStyle>
          <a:p>
            <a:pPr eaLnBrk="1" hangingPunct="1"/>
            <a:fld id="{3EB7A7E0-2FAA-6043-8E6E-D9B156211105}" type="slidenum">
              <a:rPr lang="es-ES" altLang="es-ES" sz="1200">
                <a:solidFill>
                  <a:srgbClr val="000000"/>
                </a:solidFill>
              </a:rPr>
              <a:pPr eaLnBrk="1" hangingPunct="1"/>
              <a:t>46</a:t>
            </a:fld>
            <a:endParaRPr lang="es-ES" altLang="es-ES" sz="1200">
              <a:solidFill>
                <a:srgbClr val="000000"/>
              </a:solidFill>
            </a:endParaRPr>
          </a:p>
        </p:txBody>
      </p:sp>
      <p:sp>
        <p:nvSpPr>
          <p:cNvPr id="150531" name="Text Box 2">
            <a:extLst>
              <a:ext uri="{FF2B5EF4-FFF2-40B4-BE49-F238E27FC236}">
                <a16:creationId xmlns:a16="http://schemas.microsoft.com/office/drawing/2014/main" id="{4DB2A7BE-0B02-FE9B-E026-BE171A7929B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S" altLang="es-ES"/>
          </a:p>
        </p:txBody>
      </p:sp>
      <p:sp>
        <p:nvSpPr>
          <p:cNvPr id="150532" name="Rectangle 3">
            <a:extLst>
              <a:ext uri="{FF2B5EF4-FFF2-40B4-BE49-F238E27FC236}">
                <a16:creationId xmlns:a16="http://schemas.microsoft.com/office/drawing/2014/main" id="{582F7D58-1E38-DF7C-A577-213E3F6EA491}"/>
              </a:ext>
            </a:extLst>
          </p:cNvPr>
          <p:cNvSpPr>
            <a:spLocks noChangeArrowheads="1"/>
          </p:cNvSpPr>
          <p:nvPr>
            <p:ph type="body"/>
          </p:nvPr>
        </p:nvSpPr>
        <p:spPr>
          <a:xfrm>
            <a:off x="685800" y="4343400"/>
            <a:ext cx="5480050" cy="4202113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s-ES" altLang="es-ES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554" name="Rectangle 10">
            <a:extLst>
              <a:ext uri="{FF2B5EF4-FFF2-40B4-BE49-F238E27FC236}">
                <a16:creationId xmlns:a16="http://schemas.microsoft.com/office/drawing/2014/main" id="{89606A6D-660B-20B3-3046-DB936B5BDCAF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9pPr>
          </a:lstStyle>
          <a:p>
            <a:pPr eaLnBrk="1" hangingPunct="1"/>
            <a:fld id="{3F9D9CEB-E628-5A49-BBB2-ACB611607FAB}" type="slidenum">
              <a:rPr lang="es-ES" altLang="es-ES" sz="1200">
                <a:solidFill>
                  <a:srgbClr val="000000"/>
                </a:solidFill>
              </a:rPr>
              <a:pPr eaLnBrk="1" hangingPunct="1"/>
              <a:t>47</a:t>
            </a:fld>
            <a:endParaRPr lang="es-ES" altLang="es-ES" sz="1200">
              <a:solidFill>
                <a:srgbClr val="000000"/>
              </a:solidFill>
            </a:endParaRPr>
          </a:p>
        </p:txBody>
      </p:sp>
      <p:sp>
        <p:nvSpPr>
          <p:cNvPr id="151555" name="Text Box 2">
            <a:extLst>
              <a:ext uri="{FF2B5EF4-FFF2-40B4-BE49-F238E27FC236}">
                <a16:creationId xmlns:a16="http://schemas.microsoft.com/office/drawing/2014/main" id="{973ADF2F-85F5-906B-3356-2BF61C9E635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S" altLang="es-ES"/>
          </a:p>
        </p:txBody>
      </p:sp>
      <p:sp>
        <p:nvSpPr>
          <p:cNvPr id="151556" name="Rectangle 3">
            <a:extLst>
              <a:ext uri="{FF2B5EF4-FFF2-40B4-BE49-F238E27FC236}">
                <a16:creationId xmlns:a16="http://schemas.microsoft.com/office/drawing/2014/main" id="{B374DEF9-E134-2FF0-C63A-AA6CA396C72B}"/>
              </a:ext>
            </a:extLst>
          </p:cNvPr>
          <p:cNvSpPr>
            <a:spLocks noChangeArrowheads="1"/>
          </p:cNvSpPr>
          <p:nvPr>
            <p:ph type="body"/>
          </p:nvPr>
        </p:nvSpPr>
        <p:spPr>
          <a:xfrm>
            <a:off x="685800" y="4343400"/>
            <a:ext cx="5480050" cy="4202113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s-ES" altLang="es-E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10">
            <a:extLst>
              <a:ext uri="{FF2B5EF4-FFF2-40B4-BE49-F238E27FC236}">
                <a16:creationId xmlns:a16="http://schemas.microsoft.com/office/drawing/2014/main" id="{1CD1B477-BFCF-BF07-5C62-B5CA5414B967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9pPr>
          </a:lstStyle>
          <a:p>
            <a:pPr eaLnBrk="1" hangingPunct="1"/>
            <a:fld id="{4F3ECA72-814C-B842-8ECF-91379BFA233F}" type="slidenum">
              <a:rPr lang="es-ES" altLang="es-ES" sz="1200">
                <a:solidFill>
                  <a:srgbClr val="000000"/>
                </a:solidFill>
              </a:rPr>
              <a:pPr eaLnBrk="1" hangingPunct="1"/>
              <a:t>5</a:t>
            </a:fld>
            <a:endParaRPr lang="es-ES" altLang="es-ES" sz="1200">
              <a:solidFill>
                <a:srgbClr val="000000"/>
              </a:solidFill>
            </a:endParaRPr>
          </a:p>
        </p:txBody>
      </p:sp>
      <p:sp>
        <p:nvSpPr>
          <p:cNvPr id="101379" name="Text Box 1">
            <a:extLst>
              <a:ext uri="{FF2B5EF4-FFF2-40B4-BE49-F238E27FC236}">
                <a16:creationId xmlns:a16="http://schemas.microsoft.com/office/drawing/2014/main" id="{ABDE868B-5214-3627-A9C0-D03502BB524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S" altLang="es-ES"/>
          </a:p>
        </p:txBody>
      </p:sp>
      <p:sp>
        <p:nvSpPr>
          <p:cNvPr id="101380" name="Rectangle 2">
            <a:extLst>
              <a:ext uri="{FF2B5EF4-FFF2-40B4-BE49-F238E27FC236}">
                <a16:creationId xmlns:a16="http://schemas.microsoft.com/office/drawing/2014/main" id="{0A775ED9-5165-A955-4A99-400C7502633A}"/>
              </a:ext>
            </a:extLst>
          </p:cNvPr>
          <p:cNvSpPr>
            <a:spLocks noChangeArrowheads="1"/>
          </p:cNvSpPr>
          <p:nvPr>
            <p:ph type="body"/>
          </p:nvPr>
        </p:nvSpPr>
        <p:spPr>
          <a:xfrm>
            <a:off x="685800" y="4343400"/>
            <a:ext cx="5481638" cy="4203700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S" altLang="es-ES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02" name="Rectangle 10">
            <a:extLst>
              <a:ext uri="{FF2B5EF4-FFF2-40B4-BE49-F238E27FC236}">
                <a16:creationId xmlns:a16="http://schemas.microsoft.com/office/drawing/2014/main" id="{C03F6D60-0B73-2B87-5D4B-56135A164B2D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9pPr>
          </a:lstStyle>
          <a:p>
            <a:pPr eaLnBrk="1" hangingPunct="1"/>
            <a:fld id="{ECC89725-701A-EB45-A4F3-907830045130}" type="slidenum">
              <a:rPr lang="es-ES" altLang="es-ES" sz="1200">
                <a:solidFill>
                  <a:srgbClr val="000000"/>
                </a:solidFill>
              </a:rPr>
              <a:pPr eaLnBrk="1" hangingPunct="1"/>
              <a:t>48</a:t>
            </a:fld>
            <a:endParaRPr lang="es-ES" altLang="es-ES" sz="1200">
              <a:solidFill>
                <a:srgbClr val="000000"/>
              </a:solidFill>
            </a:endParaRPr>
          </a:p>
        </p:txBody>
      </p:sp>
      <p:sp>
        <p:nvSpPr>
          <p:cNvPr id="153603" name="Text Box 2">
            <a:extLst>
              <a:ext uri="{FF2B5EF4-FFF2-40B4-BE49-F238E27FC236}">
                <a16:creationId xmlns:a16="http://schemas.microsoft.com/office/drawing/2014/main" id="{021BDE63-7D85-A4F2-C163-F6DC618E43D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S" altLang="es-ES"/>
          </a:p>
        </p:txBody>
      </p:sp>
      <p:sp>
        <p:nvSpPr>
          <p:cNvPr id="153604" name="Rectangle 3">
            <a:extLst>
              <a:ext uri="{FF2B5EF4-FFF2-40B4-BE49-F238E27FC236}">
                <a16:creationId xmlns:a16="http://schemas.microsoft.com/office/drawing/2014/main" id="{67B00721-2451-97A3-1006-0404319CD52D}"/>
              </a:ext>
            </a:extLst>
          </p:cNvPr>
          <p:cNvSpPr>
            <a:spLocks noChangeArrowheads="1"/>
          </p:cNvSpPr>
          <p:nvPr>
            <p:ph type="body"/>
          </p:nvPr>
        </p:nvSpPr>
        <p:spPr>
          <a:xfrm>
            <a:off x="685800" y="4343400"/>
            <a:ext cx="5480050" cy="4202113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s-ES" altLang="es-ES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626" name="Rectangle 10">
            <a:extLst>
              <a:ext uri="{FF2B5EF4-FFF2-40B4-BE49-F238E27FC236}">
                <a16:creationId xmlns:a16="http://schemas.microsoft.com/office/drawing/2014/main" id="{0FC0975A-F6C0-8644-DD19-E19620C67A35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9pPr>
          </a:lstStyle>
          <a:p>
            <a:pPr eaLnBrk="1" hangingPunct="1"/>
            <a:fld id="{BD15BAE1-2727-9841-9E7F-D7C903B5D875}" type="slidenum">
              <a:rPr lang="es-ES" altLang="es-ES" sz="1200">
                <a:solidFill>
                  <a:srgbClr val="000000"/>
                </a:solidFill>
              </a:rPr>
              <a:pPr eaLnBrk="1" hangingPunct="1"/>
              <a:t>49</a:t>
            </a:fld>
            <a:endParaRPr lang="es-ES" altLang="es-ES" sz="1200">
              <a:solidFill>
                <a:srgbClr val="000000"/>
              </a:solidFill>
            </a:endParaRPr>
          </a:p>
        </p:txBody>
      </p:sp>
      <p:sp>
        <p:nvSpPr>
          <p:cNvPr id="154627" name="Text Box 2">
            <a:extLst>
              <a:ext uri="{FF2B5EF4-FFF2-40B4-BE49-F238E27FC236}">
                <a16:creationId xmlns:a16="http://schemas.microsoft.com/office/drawing/2014/main" id="{C894E70F-6331-DC0D-94E9-69DCC19B4D4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S" altLang="es-ES"/>
          </a:p>
        </p:txBody>
      </p:sp>
      <p:sp>
        <p:nvSpPr>
          <p:cNvPr id="154628" name="Rectangle 3">
            <a:extLst>
              <a:ext uri="{FF2B5EF4-FFF2-40B4-BE49-F238E27FC236}">
                <a16:creationId xmlns:a16="http://schemas.microsoft.com/office/drawing/2014/main" id="{C30E548E-36B5-3EE0-F7A0-441D6A5F5D5B}"/>
              </a:ext>
            </a:extLst>
          </p:cNvPr>
          <p:cNvSpPr>
            <a:spLocks noChangeArrowheads="1"/>
          </p:cNvSpPr>
          <p:nvPr>
            <p:ph type="body"/>
          </p:nvPr>
        </p:nvSpPr>
        <p:spPr>
          <a:xfrm>
            <a:off x="685800" y="4343400"/>
            <a:ext cx="5480050" cy="4202113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s-ES" altLang="es-ES"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650" name="Rectangle 10">
            <a:extLst>
              <a:ext uri="{FF2B5EF4-FFF2-40B4-BE49-F238E27FC236}">
                <a16:creationId xmlns:a16="http://schemas.microsoft.com/office/drawing/2014/main" id="{A7DC6E3E-50D8-885C-D5E1-D5107F587AF9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9pPr>
          </a:lstStyle>
          <a:p>
            <a:pPr eaLnBrk="1" hangingPunct="1"/>
            <a:fld id="{EED8471B-8D78-844C-9B07-BADA45ABAB92}" type="slidenum">
              <a:rPr lang="es-ES" altLang="es-ES" sz="1200">
                <a:solidFill>
                  <a:srgbClr val="000000"/>
                </a:solidFill>
              </a:rPr>
              <a:pPr eaLnBrk="1" hangingPunct="1"/>
              <a:t>50</a:t>
            </a:fld>
            <a:endParaRPr lang="es-ES" altLang="es-ES" sz="1200">
              <a:solidFill>
                <a:srgbClr val="000000"/>
              </a:solidFill>
            </a:endParaRPr>
          </a:p>
        </p:txBody>
      </p:sp>
      <p:sp>
        <p:nvSpPr>
          <p:cNvPr id="155651" name="Text Box 2">
            <a:extLst>
              <a:ext uri="{FF2B5EF4-FFF2-40B4-BE49-F238E27FC236}">
                <a16:creationId xmlns:a16="http://schemas.microsoft.com/office/drawing/2014/main" id="{AB540555-F4B1-53BE-5BA2-29147990BA8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S" altLang="es-ES"/>
          </a:p>
        </p:txBody>
      </p:sp>
      <p:sp>
        <p:nvSpPr>
          <p:cNvPr id="155652" name="Rectangle 3">
            <a:extLst>
              <a:ext uri="{FF2B5EF4-FFF2-40B4-BE49-F238E27FC236}">
                <a16:creationId xmlns:a16="http://schemas.microsoft.com/office/drawing/2014/main" id="{82D8AC81-DFDF-69EB-B7E9-406BA8128505}"/>
              </a:ext>
            </a:extLst>
          </p:cNvPr>
          <p:cNvSpPr>
            <a:spLocks noChangeArrowheads="1"/>
          </p:cNvSpPr>
          <p:nvPr>
            <p:ph type="body"/>
          </p:nvPr>
        </p:nvSpPr>
        <p:spPr>
          <a:xfrm>
            <a:off x="685800" y="4343400"/>
            <a:ext cx="5480050" cy="4202113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s-ES" altLang="es-ES"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674" name="Rectangle 10">
            <a:extLst>
              <a:ext uri="{FF2B5EF4-FFF2-40B4-BE49-F238E27FC236}">
                <a16:creationId xmlns:a16="http://schemas.microsoft.com/office/drawing/2014/main" id="{EDBB6AC1-16C7-6387-3747-19D602254F92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9pPr>
          </a:lstStyle>
          <a:p>
            <a:pPr eaLnBrk="1" hangingPunct="1"/>
            <a:fld id="{AFDDB451-C270-174B-A80C-8F0839716A77}" type="slidenum">
              <a:rPr lang="es-ES" altLang="es-ES" sz="1200">
                <a:solidFill>
                  <a:srgbClr val="000000"/>
                </a:solidFill>
              </a:rPr>
              <a:pPr eaLnBrk="1" hangingPunct="1"/>
              <a:t>51</a:t>
            </a:fld>
            <a:endParaRPr lang="es-ES" altLang="es-ES" sz="1200">
              <a:solidFill>
                <a:srgbClr val="000000"/>
              </a:solidFill>
            </a:endParaRPr>
          </a:p>
        </p:txBody>
      </p:sp>
      <p:sp>
        <p:nvSpPr>
          <p:cNvPr id="156675" name="Text Box 2">
            <a:extLst>
              <a:ext uri="{FF2B5EF4-FFF2-40B4-BE49-F238E27FC236}">
                <a16:creationId xmlns:a16="http://schemas.microsoft.com/office/drawing/2014/main" id="{DC2FCDF0-5FB3-5DD1-77B1-28349DEF3AB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S" altLang="es-ES"/>
          </a:p>
        </p:txBody>
      </p:sp>
      <p:sp>
        <p:nvSpPr>
          <p:cNvPr id="156676" name="Rectangle 3">
            <a:extLst>
              <a:ext uri="{FF2B5EF4-FFF2-40B4-BE49-F238E27FC236}">
                <a16:creationId xmlns:a16="http://schemas.microsoft.com/office/drawing/2014/main" id="{CA639C86-8FF7-5A3F-BC2E-68D1DFE7078B}"/>
              </a:ext>
            </a:extLst>
          </p:cNvPr>
          <p:cNvSpPr>
            <a:spLocks noChangeArrowheads="1"/>
          </p:cNvSpPr>
          <p:nvPr>
            <p:ph type="body"/>
          </p:nvPr>
        </p:nvSpPr>
        <p:spPr>
          <a:xfrm>
            <a:off x="685800" y="4343400"/>
            <a:ext cx="5480050" cy="4202113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s-ES" altLang="es-ES"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698" name="Rectangle 10">
            <a:extLst>
              <a:ext uri="{FF2B5EF4-FFF2-40B4-BE49-F238E27FC236}">
                <a16:creationId xmlns:a16="http://schemas.microsoft.com/office/drawing/2014/main" id="{12AAC68C-9D7E-C44A-2F83-C312D6AF0203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9pPr>
          </a:lstStyle>
          <a:p>
            <a:pPr eaLnBrk="1" hangingPunct="1"/>
            <a:fld id="{89E524C6-7E52-EE45-A6DF-B5E542483E94}" type="slidenum">
              <a:rPr lang="es-ES" altLang="es-ES" sz="1200">
                <a:solidFill>
                  <a:srgbClr val="000000"/>
                </a:solidFill>
              </a:rPr>
              <a:pPr eaLnBrk="1" hangingPunct="1"/>
              <a:t>53</a:t>
            </a:fld>
            <a:endParaRPr lang="es-ES" altLang="es-ES" sz="1200">
              <a:solidFill>
                <a:srgbClr val="000000"/>
              </a:solidFill>
            </a:endParaRPr>
          </a:p>
        </p:txBody>
      </p:sp>
      <p:sp>
        <p:nvSpPr>
          <p:cNvPr id="157699" name="Text Box 2">
            <a:extLst>
              <a:ext uri="{FF2B5EF4-FFF2-40B4-BE49-F238E27FC236}">
                <a16:creationId xmlns:a16="http://schemas.microsoft.com/office/drawing/2014/main" id="{D917CCE8-CB65-3FFB-E5E3-F363D576125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S" altLang="es-ES"/>
          </a:p>
        </p:txBody>
      </p:sp>
      <p:sp>
        <p:nvSpPr>
          <p:cNvPr id="157700" name="Rectangle 3">
            <a:extLst>
              <a:ext uri="{FF2B5EF4-FFF2-40B4-BE49-F238E27FC236}">
                <a16:creationId xmlns:a16="http://schemas.microsoft.com/office/drawing/2014/main" id="{3627405B-6F8B-90CE-BDB7-577C25C7E318}"/>
              </a:ext>
            </a:extLst>
          </p:cNvPr>
          <p:cNvSpPr>
            <a:spLocks noChangeArrowheads="1"/>
          </p:cNvSpPr>
          <p:nvPr>
            <p:ph type="body"/>
          </p:nvPr>
        </p:nvSpPr>
        <p:spPr>
          <a:xfrm>
            <a:off x="685800" y="4343400"/>
            <a:ext cx="5480050" cy="4202113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s-ES" altLang="es-ES"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722" name="Rectangle 10">
            <a:extLst>
              <a:ext uri="{FF2B5EF4-FFF2-40B4-BE49-F238E27FC236}">
                <a16:creationId xmlns:a16="http://schemas.microsoft.com/office/drawing/2014/main" id="{7FD097F1-AA5B-B076-D0E6-14822E679E47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9pPr>
          </a:lstStyle>
          <a:p>
            <a:pPr eaLnBrk="1" hangingPunct="1"/>
            <a:fld id="{AB1AE47E-D697-FE45-B085-2E85F7413341}" type="slidenum">
              <a:rPr lang="es-ES" altLang="es-ES" sz="1200">
                <a:solidFill>
                  <a:srgbClr val="000000"/>
                </a:solidFill>
              </a:rPr>
              <a:pPr eaLnBrk="1" hangingPunct="1"/>
              <a:t>54</a:t>
            </a:fld>
            <a:endParaRPr lang="es-ES" altLang="es-ES" sz="1200">
              <a:solidFill>
                <a:srgbClr val="000000"/>
              </a:solidFill>
            </a:endParaRPr>
          </a:p>
        </p:txBody>
      </p:sp>
      <p:sp>
        <p:nvSpPr>
          <p:cNvPr id="158723" name="Text Box 2">
            <a:extLst>
              <a:ext uri="{FF2B5EF4-FFF2-40B4-BE49-F238E27FC236}">
                <a16:creationId xmlns:a16="http://schemas.microsoft.com/office/drawing/2014/main" id="{D7B91338-ADFC-F15D-E786-EACD064E74B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S" altLang="es-ES"/>
          </a:p>
        </p:txBody>
      </p:sp>
      <p:sp>
        <p:nvSpPr>
          <p:cNvPr id="158724" name="Rectangle 3">
            <a:extLst>
              <a:ext uri="{FF2B5EF4-FFF2-40B4-BE49-F238E27FC236}">
                <a16:creationId xmlns:a16="http://schemas.microsoft.com/office/drawing/2014/main" id="{820FB1FF-5BF5-597C-852D-EBAD861E80B0}"/>
              </a:ext>
            </a:extLst>
          </p:cNvPr>
          <p:cNvSpPr>
            <a:spLocks noChangeArrowheads="1"/>
          </p:cNvSpPr>
          <p:nvPr>
            <p:ph type="body"/>
          </p:nvPr>
        </p:nvSpPr>
        <p:spPr>
          <a:xfrm>
            <a:off x="685800" y="4343400"/>
            <a:ext cx="5480050" cy="4202113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s-ES" altLang="es-ES"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746" name="Rectangle 10">
            <a:extLst>
              <a:ext uri="{FF2B5EF4-FFF2-40B4-BE49-F238E27FC236}">
                <a16:creationId xmlns:a16="http://schemas.microsoft.com/office/drawing/2014/main" id="{86627191-9346-142D-C1DE-6E5000138082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9pPr>
          </a:lstStyle>
          <a:p>
            <a:pPr eaLnBrk="1" hangingPunct="1"/>
            <a:fld id="{B28AB76F-4159-2E4F-9874-0000BD8C8D90}" type="slidenum">
              <a:rPr lang="es-ES" altLang="es-ES" sz="1200">
                <a:solidFill>
                  <a:srgbClr val="000000"/>
                </a:solidFill>
              </a:rPr>
              <a:pPr eaLnBrk="1" hangingPunct="1"/>
              <a:t>55</a:t>
            </a:fld>
            <a:endParaRPr lang="es-ES" altLang="es-ES" sz="1200">
              <a:solidFill>
                <a:srgbClr val="000000"/>
              </a:solidFill>
            </a:endParaRPr>
          </a:p>
        </p:txBody>
      </p:sp>
      <p:sp>
        <p:nvSpPr>
          <p:cNvPr id="159747" name="Text Box 2">
            <a:extLst>
              <a:ext uri="{FF2B5EF4-FFF2-40B4-BE49-F238E27FC236}">
                <a16:creationId xmlns:a16="http://schemas.microsoft.com/office/drawing/2014/main" id="{638CC229-FB09-24D4-6278-EF9E20ADEB4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S" altLang="es-ES"/>
          </a:p>
        </p:txBody>
      </p:sp>
      <p:sp>
        <p:nvSpPr>
          <p:cNvPr id="159748" name="Rectangle 3">
            <a:extLst>
              <a:ext uri="{FF2B5EF4-FFF2-40B4-BE49-F238E27FC236}">
                <a16:creationId xmlns:a16="http://schemas.microsoft.com/office/drawing/2014/main" id="{4B61B1D7-58B1-F1E4-F60D-9706B3CA02D5}"/>
              </a:ext>
            </a:extLst>
          </p:cNvPr>
          <p:cNvSpPr>
            <a:spLocks noChangeArrowheads="1"/>
          </p:cNvSpPr>
          <p:nvPr>
            <p:ph type="body"/>
          </p:nvPr>
        </p:nvSpPr>
        <p:spPr>
          <a:xfrm>
            <a:off x="685800" y="4343400"/>
            <a:ext cx="5480050" cy="4202113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s-ES" altLang="es-ES"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770" name="Rectangle 10">
            <a:extLst>
              <a:ext uri="{FF2B5EF4-FFF2-40B4-BE49-F238E27FC236}">
                <a16:creationId xmlns:a16="http://schemas.microsoft.com/office/drawing/2014/main" id="{D62ACE84-4A60-39C8-3A8A-6F6EFEF10A47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9pPr>
          </a:lstStyle>
          <a:p>
            <a:pPr eaLnBrk="1" hangingPunct="1"/>
            <a:fld id="{C48B8446-5A54-A149-95A2-14B2712C8324}" type="slidenum">
              <a:rPr lang="es-ES" altLang="es-ES" sz="1200">
                <a:solidFill>
                  <a:srgbClr val="000000"/>
                </a:solidFill>
              </a:rPr>
              <a:pPr eaLnBrk="1" hangingPunct="1"/>
              <a:t>56</a:t>
            </a:fld>
            <a:endParaRPr lang="es-ES" altLang="es-ES" sz="1200">
              <a:solidFill>
                <a:srgbClr val="000000"/>
              </a:solidFill>
            </a:endParaRPr>
          </a:p>
        </p:txBody>
      </p:sp>
      <p:sp>
        <p:nvSpPr>
          <p:cNvPr id="160771" name="Text Box 2">
            <a:extLst>
              <a:ext uri="{FF2B5EF4-FFF2-40B4-BE49-F238E27FC236}">
                <a16:creationId xmlns:a16="http://schemas.microsoft.com/office/drawing/2014/main" id="{698FFE0D-4B6E-9CED-5D78-13AD230EF24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S" altLang="es-ES"/>
          </a:p>
        </p:txBody>
      </p:sp>
      <p:sp>
        <p:nvSpPr>
          <p:cNvPr id="160772" name="Rectangle 3">
            <a:extLst>
              <a:ext uri="{FF2B5EF4-FFF2-40B4-BE49-F238E27FC236}">
                <a16:creationId xmlns:a16="http://schemas.microsoft.com/office/drawing/2014/main" id="{866C6335-31F9-9B7D-263A-4861B772A08D}"/>
              </a:ext>
            </a:extLst>
          </p:cNvPr>
          <p:cNvSpPr>
            <a:spLocks noChangeArrowheads="1"/>
          </p:cNvSpPr>
          <p:nvPr>
            <p:ph type="body"/>
          </p:nvPr>
        </p:nvSpPr>
        <p:spPr>
          <a:xfrm>
            <a:off x="685800" y="4343400"/>
            <a:ext cx="5480050" cy="4202113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s-ES" altLang="es-ES"/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794" name="Rectangle 10">
            <a:extLst>
              <a:ext uri="{FF2B5EF4-FFF2-40B4-BE49-F238E27FC236}">
                <a16:creationId xmlns:a16="http://schemas.microsoft.com/office/drawing/2014/main" id="{605AA679-9374-10D1-50F7-01A42188F675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9pPr>
          </a:lstStyle>
          <a:p>
            <a:pPr eaLnBrk="1" hangingPunct="1"/>
            <a:fld id="{DB9FD36A-A272-434C-95FD-21006077270D}" type="slidenum">
              <a:rPr lang="es-ES" altLang="es-ES" sz="1200">
                <a:solidFill>
                  <a:srgbClr val="000000"/>
                </a:solidFill>
              </a:rPr>
              <a:pPr eaLnBrk="1" hangingPunct="1"/>
              <a:t>57</a:t>
            </a:fld>
            <a:endParaRPr lang="es-ES" altLang="es-ES" sz="1200">
              <a:solidFill>
                <a:srgbClr val="000000"/>
              </a:solidFill>
            </a:endParaRPr>
          </a:p>
        </p:txBody>
      </p:sp>
      <p:sp>
        <p:nvSpPr>
          <p:cNvPr id="161795" name="Text Box 2">
            <a:extLst>
              <a:ext uri="{FF2B5EF4-FFF2-40B4-BE49-F238E27FC236}">
                <a16:creationId xmlns:a16="http://schemas.microsoft.com/office/drawing/2014/main" id="{CA7A01CF-9926-F31E-514F-14F4F33EC21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S" altLang="es-ES"/>
          </a:p>
        </p:txBody>
      </p:sp>
      <p:sp>
        <p:nvSpPr>
          <p:cNvPr id="161796" name="Rectangle 3">
            <a:extLst>
              <a:ext uri="{FF2B5EF4-FFF2-40B4-BE49-F238E27FC236}">
                <a16:creationId xmlns:a16="http://schemas.microsoft.com/office/drawing/2014/main" id="{A58C16F4-2079-AEA2-62B1-29D70BD7BA7E}"/>
              </a:ext>
            </a:extLst>
          </p:cNvPr>
          <p:cNvSpPr>
            <a:spLocks noChangeArrowheads="1"/>
          </p:cNvSpPr>
          <p:nvPr>
            <p:ph type="body"/>
          </p:nvPr>
        </p:nvSpPr>
        <p:spPr>
          <a:xfrm>
            <a:off x="685800" y="4343400"/>
            <a:ext cx="5480050" cy="4202113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s-ES" altLang="es-ES"/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818" name="Rectangle 10">
            <a:extLst>
              <a:ext uri="{FF2B5EF4-FFF2-40B4-BE49-F238E27FC236}">
                <a16:creationId xmlns:a16="http://schemas.microsoft.com/office/drawing/2014/main" id="{41F57D79-A2CA-09C3-6807-F1267A024C19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9pPr>
          </a:lstStyle>
          <a:p>
            <a:pPr eaLnBrk="1" hangingPunct="1"/>
            <a:fld id="{E3FA174C-D70D-A74A-BF0E-01C70F2E25A0}" type="slidenum">
              <a:rPr lang="es-ES" altLang="es-ES" sz="1200">
                <a:solidFill>
                  <a:srgbClr val="000000"/>
                </a:solidFill>
              </a:rPr>
              <a:pPr eaLnBrk="1" hangingPunct="1"/>
              <a:t>58</a:t>
            </a:fld>
            <a:endParaRPr lang="es-ES" altLang="es-ES" sz="1200">
              <a:solidFill>
                <a:srgbClr val="000000"/>
              </a:solidFill>
            </a:endParaRPr>
          </a:p>
        </p:txBody>
      </p:sp>
      <p:sp>
        <p:nvSpPr>
          <p:cNvPr id="162819" name="Text Box 2">
            <a:extLst>
              <a:ext uri="{FF2B5EF4-FFF2-40B4-BE49-F238E27FC236}">
                <a16:creationId xmlns:a16="http://schemas.microsoft.com/office/drawing/2014/main" id="{EAA58A71-DC90-2BF7-9026-AAB5CC786A3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S" altLang="es-ES"/>
          </a:p>
        </p:txBody>
      </p:sp>
      <p:sp>
        <p:nvSpPr>
          <p:cNvPr id="162820" name="Rectangle 3">
            <a:extLst>
              <a:ext uri="{FF2B5EF4-FFF2-40B4-BE49-F238E27FC236}">
                <a16:creationId xmlns:a16="http://schemas.microsoft.com/office/drawing/2014/main" id="{01FE6283-2D12-982A-0150-5AFA314AAA40}"/>
              </a:ext>
            </a:extLst>
          </p:cNvPr>
          <p:cNvSpPr>
            <a:spLocks noChangeArrowheads="1"/>
          </p:cNvSpPr>
          <p:nvPr>
            <p:ph type="body"/>
          </p:nvPr>
        </p:nvSpPr>
        <p:spPr>
          <a:xfrm>
            <a:off x="685800" y="4343400"/>
            <a:ext cx="5480050" cy="4202113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s-ES" altLang="es-E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10">
            <a:extLst>
              <a:ext uri="{FF2B5EF4-FFF2-40B4-BE49-F238E27FC236}">
                <a16:creationId xmlns:a16="http://schemas.microsoft.com/office/drawing/2014/main" id="{FE333674-DD3B-5BB4-30E7-9F9D433BF8A2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9pPr>
          </a:lstStyle>
          <a:p>
            <a:pPr eaLnBrk="1" hangingPunct="1"/>
            <a:fld id="{CAE4D45D-2CB1-8D45-A9AA-76D14647812D}" type="slidenum">
              <a:rPr lang="es-ES" altLang="es-ES" sz="1200">
                <a:solidFill>
                  <a:srgbClr val="000000"/>
                </a:solidFill>
              </a:rPr>
              <a:pPr eaLnBrk="1" hangingPunct="1"/>
              <a:t>6</a:t>
            </a:fld>
            <a:endParaRPr lang="es-ES" altLang="es-ES" sz="1200">
              <a:solidFill>
                <a:srgbClr val="000000"/>
              </a:solidFill>
            </a:endParaRPr>
          </a:p>
        </p:txBody>
      </p:sp>
      <p:sp>
        <p:nvSpPr>
          <p:cNvPr id="102403" name="Text Box 1">
            <a:extLst>
              <a:ext uri="{FF2B5EF4-FFF2-40B4-BE49-F238E27FC236}">
                <a16:creationId xmlns:a16="http://schemas.microsoft.com/office/drawing/2014/main" id="{98869509-2445-4658-127D-38F79196951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S" altLang="es-ES"/>
          </a:p>
        </p:txBody>
      </p:sp>
      <p:sp>
        <p:nvSpPr>
          <p:cNvPr id="102404" name="Rectangle 2">
            <a:extLst>
              <a:ext uri="{FF2B5EF4-FFF2-40B4-BE49-F238E27FC236}">
                <a16:creationId xmlns:a16="http://schemas.microsoft.com/office/drawing/2014/main" id="{EF2F8FBA-06D8-9F8F-D286-997DEFBE8735}"/>
              </a:ext>
            </a:extLst>
          </p:cNvPr>
          <p:cNvSpPr>
            <a:spLocks noChangeArrowheads="1"/>
          </p:cNvSpPr>
          <p:nvPr>
            <p:ph type="body"/>
          </p:nvPr>
        </p:nvSpPr>
        <p:spPr>
          <a:xfrm>
            <a:off x="685800" y="4343400"/>
            <a:ext cx="5481638" cy="4203700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S" altLang="es-ES"/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42" name="Rectangle 10">
            <a:extLst>
              <a:ext uri="{FF2B5EF4-FFF2-40B4-BE49-F238E27FC236}">
                <a16:creationId xmlns:a16="http://schemas.microsoft.com/office/drawing/2014/main" id="{54A462F6-070C-088C-130D-AF0F94DF7FB1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9pPr>
          </a:lstStyle>
          <a:p>
            <a:pPr eaLnBrk="1" hangingPunct="1"/>
            <a:fld id="{4C7C3DB8-55E8-C34C-A914-3E17A38D9D22}" type="slidenum">
              <a:rPr lang="es-ES" altLang="es-ES" sz="1200">
                <a:solidFill>
                  <a:srgbClr val="000000"/>
                </a:solidFill>
              </a:rPr>
              <a:pPr eaLnBrk="1" hangingPunct="1"/>
              <a:t>59</a:t>
            </a:fld>
            <a:endParaRPr lang="es-ES" altLang="es-ES" sz="1200">
              <a:solidFill>
                <a:srgbClr val="000000"/>
              </a:solidFill>
            </a:endParaRPr>
          </a:p>
        </p:txBody>
      </p:sp>
      <p:sp>
        <p:nvSpPr>
          <p:cNvPr id="163843" name="Text Box 2">
            <a:extLst>
              <a:ext uri="{FF2B5EF4-FFF2-40B4-BE49-F238E27FC236}">
                <a16:creationId xmlns:a16="http://schemas.microsoft.com/office/drawing/2014/main" id="{6697826F-1F77-846C-498E-2F8F1AC0510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S" altLang="es-ES"/>
          </a:p>
        </p:txBody>
      </p:sp>
      <p:sp>
        <p:nvSpPr>
          <p:cNvPr id="163844" name="Rectangle 3">
            <a:extLst>
              <a:ext uri="{FF2B5EF4-FFF2-40B4-BE49-F238E27FC236}">
                <a16:creationId xmlns:a16="http://schemas.microsoft.com/office/drawing/2014/main" id="{A1613AA0-B2D3-1B67-D830-A370BD3C01E7}"/>
              </a:ext>
            </a:extLst>
          </p:cNvPr>
          <p:cNvSpPr>
            <a:spLocks noChangeArrowheads="1"/>
          </p:cNvSpPr>
          <p:nvPr>
            <p:ph type="body"/>
          </p:nvPr>
        </p:nvSpPr>
        <p:spPr>
          <a:xfrm>
            <a:off x="685800" y="4343400"/>
            <a:ext cx="5480050" cy="4202113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s-ES" altLang="es-ES"/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866" name="Rectangle 10">
            <a:extLst>
              <a:ext uri="{FF2B5EF4-FFF2-40B4-BE49-F238E27FC236}">
                <a16:creationId xmlns:a16="http://schemas.microsoft.com/office/drawing/2014/main" id="{F7C6E60D-EA86-1D73-6E4C-E1013D8450F3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9pPr>
          </a:lstStyle>
          <a:p>
            <a:pPr eaLnBrk="1" hangingPunct="1"/>
            <a:fld id="{3AA07A4A-885C-E443-AD58-1DA4161A55BB}" type="slidenum">
              <a:rPr lang="es-ES" altLang="es-ES" sz="1200">
                <a:solidFill>
                  <a:srgbClr val="000000"/>
                </a:solidFill>
              </a:rPr>
              <a:pPr eaLnBrk="1" hangingPunct="1"/>
              <a:t>60</a:t>
            </a:fld>
            <a:endParaRPr lang="es-ES" altLang="es-ES" sz="1200">
              <a:solidFill>
                <a:srgbClr val="000000"/>
              </a:solidFill>
            </a:endParaRPr>
          </a:p>
        </p:txBody>
      </p:sp>
      <p:sp>
        <p:nvSpPr>
          <p:cNvPr id="164867" name="Text Box 2">
            <a:extLst>
              <a:ext uri="{FF2B5EF4-FFF2-40B4-BE49-F238E27FC236}">
                <a16:creationId xmlns:a16="http://schemas.microsoft.com/office/drawing/2014/main" id="{5F9A0DAD-F4D3-EE69-07B8-71C7DEF7866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S" altLang="es-ES"/>
          </a:p>
        </p:txBody>
      </p:sp>
      <p:sp>
        <p:nvSpPr>
          <p:cNvPr id="164868" name="Rectangle 3">
            <a:extLst>
              <a:ext uri="{FF2B5EF4-FFF2-40B4-BE49-F238E27FC236}">
                <a16:creationId xmlns:a16="http://schemas.microsoft.com/office/drawing/2014/main" id="{459AEDF0-6212-0091-5F28-8F40A971FAB4}"/>
              </a:ext>
            </a:extLst>
          </p:cNvPr>
          <p:cNvSpPr>
            <a:spLocks noChangeArrowheads="1"/>
          </p:cNvSpPr>
          <p:nvPr>
            <p:ph type="body"/>
          </p:nvPr>
        </p:nvSpPr>
        <p:spPr>
          <a:xfrm>
            <a:off x="685800" y="4343400"/>
            <a:ext cx="5480050" cy="4202113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s-ES" altLang="es-ES"/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890" name="Rectangle 10">
            <a:extLst>
              <a:ext uri="{FF2B5EF4-FFF2-40B4-BE49-F238E27FC236}">
                <a16:creationId xmlns:a16="http://schemas.microsoft.com/office/drawing/2014/main" id="{24E7E3CD-CC05-27C2-A289-FD799DC5BE2B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9pPr>
          </a:lstStyle>
          <a:p>
            <a:pPr eaLnBrk="1" hangingPunct="1"/>
            <a:fld id="{E5064CA5-C244-3A46-8261-F44FAE19B432}" type="slidenum">
              <a:rPr lang="es-ES" altLang="es-ES" sz="1200">
                <a:solidFill>
                  <a:srgbClr val="000000"/>
                </a:solidFill>
              </a:rPr>
              <a:pPr eaLnBrk="1" hangingPunct="1"/>
              <a:t>61</a:t>
            </a:fld>
            <a:endParaRPr lang="es-ES" altLang="es-ES" sz="1200">
              <a:solidFill>
                <a:srgbClr val="000000"/>
              </a:solidFill>
            </a:endParaRPr>
          </a:p>
        </p:txBody>
      </p:sp>
      <p:sp>
        <p:nvSpPr>
          <p:cNvPr id="165891" name="Text Box 2">
            <a:extLst>
              <a:ext uri="{FF2B5EF4-FFF2-40B4-BE49-F238E27FC236}">
                <a16:creationId xmlns:a16="http://schemas.microsoft.com/office/drawing/2014/main" id="{0A1A5BCA-CA6A-6F24-C074-717A0195DFC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S" altLang="es-ES"/>
          </a:p>
        </p:txBody>
      </p:sp>
      <p:sp>
        <p:nvSpPr>
          <p:cNvPr id="165892" name="Rectangle 3">
            <a:extLst>
              <a:ext uri="{FF2B5EF4-FFF2-40B4-BE49-F238E27FC236}">
                <a16:creationId xmlns:a16="http://schemas.microsoft.com/office/drawing/2014/main" id="{C75C2DD5-9E10-7F0A-D7D5-E807394A467D}"/>
              </a:ext>
            </a:extLst>
          </p:cNvPr>
          <p:cNvSpPr>
            <a:spLocks noChangeArrowheads="1"/>
          </p:cNvSpPr>
          <p:nvPr>
            <p:ph type="body"/>
          </p:nvPr>
        </p:nvSpPr>
        <p:spPr>
          <a:xfrm>
            <a:off x="685800" y="4343400"/>
            <a:ext cx="5480050" cy="4202113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s-ES" altLang="es-ES"/>
          </a:p>
        </p:txBody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914" name="Rectangle 10">
            <a:extLst>
              <a:ext uri="{FF2B5EF4-FFF2-40B4-BE49-F238E27FC236}">
                <a16:creationId xmlns:a16="http://schemas.microsoft.com/office/drawing/2014/main" id="{795F7EBD-DB4F-BBFF-896C-0C140DB950C1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9pPr>
          </a:lstStyle>
          <a:p>
            <a:pPr eaLnBrk="1" hangingPunct="1"/>
            <a:fld id="{FDC50EB1-DE9E-DF47-B93D-FE2441942442}" type="slidenum">
              <a:rPr lang="es-ES" altLang="es-ES" sz="1200">
                <a:solidFill>
                  <a:srgbClr val="000000"/>
                </a:solidFill>
              </a:rPr>
              <a:pPr eaLnBrk="1" hangingPunct="1"/>
              <a:t>62</a:t>
            </a:fld>
            <a:endParaRPr lang="es-ES" altLang="es-ES" sz="1200">
              <a:solidFill>
                <a:srgbClr val="000000"/>
              </a:solidFill>
            </a:endParaRPr>
          </a:p>
        </p:txBody>
      </p:sp>
      <p:sp>
        <p:nvSpPr>
          <p:cNvPr id="166915" name="Text Box 2">
            <a:extLst>
              <a:ext uri="{FF2B5EF4-FFF2-40B4-BE49-F238E27FC236}">
                <a16:creationId xmlns:a16="http://schemas.microsoft.com/office/drawing/2014/main" id="{93AF824E-1B86-E9E9-626D-743AA6DA641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S" altLang="es-ES"/>
          </a:p>
        </p:txBody>
      </p:sp>
      <p:sp>
        <p:nvSpPr>
          <p:cNvPr id="166916" name="Rectangle 3">
            <a:extLst>
              <a:ext uri="{FF2B5EF4-FFF2-40B4-BE49-F238E27FC236}">
                <a16:creationId xmlns:a16="http://schemas.microsoft.com/office/drawing/2014/main" id="{A0F806C4-2811-A6F3-00F3-ED14C1E0B804}"/>
              </a:ext>
            </a:extLst>
          </p:cNvPr>
          <p:cNvSpPr>
            <a:spLocks noChangeArrowheads="1"/>
          </p:cNvSpPr>
          <p:nvPr>
            <p:ph type="body"/>
          </p:nvPr>
        </p:nvSpPr>
        <p:spPr>
          <a:xfrm>
            <a:off x="685800" y="4343400"/>
            <a:ext cx="5480050" cy="4202113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s-ES" altLang="es-ES"/>
          </a:p>
        </p:txBody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938" name="Rectangle 10">
            <a:extLst>
              <a:ext uri="{FF2B5EF4-FFF2-40B4-BE49-F238E27FC236}">
                <a16:creationId xmlns:a16="http://schemas.microsoft.com/office/drawing/2014/main" id="{7FF6D8CA-D4F8-9464-19A2-EB868CA460C8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9pPr>
          </a:lstStyle>
          <a:p>
            <a:pPr eaLnBrk="1" hangingPunct="1"/>
            <a:fld id="{AC03EDEA-E150-B34D-A627-2C99E131CBB7}" type="slidenum">
              <a:rPr lang="es-ES" altLang="es-ES" sz="1200">
                <a:solidFill>
                  <a:srgbClr val="000000"/>
                </a:solidFill>
              </a:rPr>
              <a:pPr eaLnBrk="1" hangingPunct="1"/>
              <a:t>63</a:t>
            </a:fld>
            <a:endParaRPr lang="es-ES" altLang="es-ES" sz="1200">
              <a:solidFill>
                <a:srgbClr val="000000"/>
              </a:solidFill>
            </a:endParaRPr>
          </a:p>
        </p:txBody>
      </p:sp>
      <p:sp>
        <p:nvSpPr>
          <p:cNvPr id="167939" name="Text Box 2">
            <a:extLst>
              <a:ext uri="{FF2B5EF4-FFF2-40B4-BE49-F238E27FC236}">
                <a16:creationId xmlns:a16="http://schemas.microsoft.com/office/drawing/2014/main" id="{7F79DAC1-EC7A-F7BB-F4D8-875A5CE9E6F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S" altLang="es-ES"/>
          </a:p>
        </p:txBody>
      </p:sp>
      <p:sp>
        <p:nvSpPr>
          <p:cNvPr id="167940" name="Rectangle 3">
            <a:extLst>
              <a:ext uri="{FF2B5EF4-FFF2-40B4-BE49-F238E27FC236}">
                <a16:creationId xmlns:a16="http://schemas.microsoft.com/office/drawing/2014/main" id="{A096D032-0247-3BF9-4921-01C185062DBF}"/>
              </a:ext>
            </a:extLst>
          </p:cNvPr>
          <p:cNvSpPr>
            <a:spLocks noChangeArrowheads="1"/>
          </p:cNvSpPr>
          <p:nvPr>
            <p:ph type="body"/>
          </p:nvPr>
        </p:nvSpPr>
        <p:spPr>
          <a:xfrm>
            <a:off x="685800" y="4343400"/>
            <a:ext cx="5480050" cy="4202113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s-ES" altLang="es-ES"/>
          </a:p>
        </p:txBody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986" name="Rectangle 10">
            <a:extLst>
              <a:ext uri="{FF2B5EF4-FFF2-40B4-BE49-F238E27FC236}">
                <a16:creationId xmlns:a16="http://schemas.microsoft.com/office/drawing/2014/main" id="{152F2592-AA4B-34B4-E140-4BB335607A4A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9pPr>
          </a:lstStyle>
          <a:p>
            <a:pPr eaLnBrk="1" hangingPunct="1"/>
            <a:fld id="{9B1AF7CB-5F32-2242-B30E-ABC60AEEC6FA}" type="slidenum">
              <a:rPr lang="es-ES" altLang="es-ES" sz="1200">
                <a:solidFill>
                  <a:srgbClr val="000000"/>
                </a:solidFill>
              </a:rPr>
              <a:pPr eaLnBrk="1" hangingPunct="1"/>
              <a:t>64</a:t>
            </a:fld>
            <a:endParaRPr lang="es-ES" altLang="es-ES" sz="1200">
              <a:solidFill>
                <a:srgbClr val="000000"/>
              </a:solidFill>
            </a:endParaRPr>
          </a:p>
        </p:txBody>
      </p:sp>
      <p:sp>
        <p:nvSpPr>
          <p:cNvPr id="169987" name="Text Box 2">
            <a:extLst>
              <a:ext uri="{FF2B5EF4-FFF2-40B4-BE49-F238E27FC236}">
                <a16:creationId xmlns:a16="http://schemas.microsoft.com/office/drawing/2014/main" id="{D6BF5931-ACB3-1AD1-114E-134DBA45164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S" altLang="es-ES"/>
          </a:p>
        </p:txBody>
      </p:sp>
      <p:sp>
        <p:nvSpPr>
          <p:cNvPr id="169988" name="Rectangle 3">
            <a:extLst>
              <a:ext uri="{FF2B5EF4-FFF2-40B4-BE49-F238E27FC236}">
                <a16:creationId xmlns:a16="http://schemas.microsoft.com/office/drawing/2014/main" id="{94A86BBF-AF53-9D81-DAA5-20792F726F30}"/>
              </a:ext>
            </a:extLst>
          </p:cNvPr>
          <p:cNvSpPr>
            <a:spLocks noChangeArrowheads="1"/>
          </p:cNvSpPr>
          <p:nvPr>
            <p:ph type="body"/>
          </p:nvPr>
        </p:nvSpPr>
        <p:spPr>
          <a:xfrm>
            <a:off x="685800" y="4343400"/>
            <a:ext cx="5480050" cy="4202113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s-ES" altLang="es-ES"/>
          </a:p>
        </p:txBody>
      </p:sp>
    </p:spTree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010" name="Rectangle 10">
            <a:extLst>
              <a:ext uri="{FF2B5EF4-FFF2-40B4-BE49-F238E27FC236}">
                <a16:creationId xmlns:a16="http://schemas.microsoft.com/office/drawing/2014/main" id="{B05FDF3D-B1E0-9E00-A439-C5FC62E7D354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9pPr>
          </a:lstStyle>
          <a:p>
            <a:pPr eaLnBrk="1" hangingPunct="1"/>
            <a:fld id="{287C72BE-5994-5A42-85BD-EE98298387F1}" type="slidenum">
              <a:rPr lang="es-ES" altLang="es-ES" sz="1200">
                <a:solidFill>
                  <a:srgbClr val="000000"/>
                </a:solidFill>
              </a:rPr>
              <a:pPr eaLnBrk="1" hangingPunct="1"/>
              <a:t>65</a:t>
            </a:fld>
            <a:endParaRPr lang="es-ES" altLang="es-ES" sz="1200">
              <a:solidFill>
                <a:srgbClr val="000000"/>
              </a:solidFill>
            </a:endParaRPr>
          </a:p>
        </p:txBody>
      </p:sp>
      <p:sp>
        <p:nvSpPr>
          <p:cNvPr id="171011" name="Text Box 2">
            <a:extLst>
              <a:ext uri="{FF2B5EF4-FFF2-40B4-BE49-F238E27FC236}">
                <a16:creationId xmlns:a16="http://schemas.microsoft.com/office/drawing/2014/main" id="{39894D4A-DFE2-2345-E11F-21879832967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S" altLang="es-ES"/>
          </a:p>
        </p:txBody>
      </p:sp>
      <p:sp>
        <p:nvSpPr>
          <p:cNvPr id="171012" name="Rectangle 3">
            <a:extLst>
              <a:ext uri="{FF2B5EF4-FFF2-40B4-BE49-F238E27FC236}">
                <a16:creationId xmlns:a16="http://schemas.microsoft.com/office/drawing/2014/main" id="{78C06F43-4DC1-63CC-7BEF-FD8A4DA09C76}"/>
              </a:ext>
            </a:extLst>
          </p:cNvPr>
          <p:cNvSpPr>
            <a:spLocks noChangeArrowheads="1"/>
          </p:cNvSpPr>
          <p:nvPr>
            <p:ph type="body"/>
          </p:nvPr>
        </p:nvSpPr>
        <p:spPr>
          <a:xfrm>
            <a:off x="685800" y="4343400"/>
            <a:ext cx="5480050" cy="4202113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s-ES" altLang="es-ES"/>
          </a:p>
        </p:txBody>
      </p:sp>
    </p:spTree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034" name="Rectangle 10">
            <a:extLst>
              <a:ext uri="{FF2B5EF4-FFF2-40B4-BE49-F238E27FC236}">
                <a16:creationId xmlns:a16="http://schemas.microsoft.com/office/drawing/2014/main" id="{4AC69DC7-07E7-AFF3-5B0D-76508A4B5292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9pPr>
          </a:lstStyle>
          <a:p>
            <a:pPr eaLnBrk="1" hangingPunct="1"/>
            <a:fld id="{747A2964-DB3A-EF41-A153-7089994EF979}" type="slidenum">
              <a:rPr lang="es-ES" altLang="es-ES" sz="1200">
                <a:solidFill>
                  <a:srgbClr val="000000"/>
                </a:solidFill>
              </a:rPr>
              <a:pPr eaLnBrk="1" hangingPunct="1"/>
              <a:t>66</a:t>
            </a:fld>
            <a:endParaRPr lang="es-ES" altLang="es-ES" sz="1200">
              <a:solidFill>
                <a:srgbClr val="000000"/>
              </a:solidFill>
            </a:endParaRPr>
          </a:p>
        </p:txBody>
      </p:sp>
      <p:sp>
        <p:nvSpPr>
          <p:cNvPr id="172035" name="Text Box 2">
            <a:extLst>
              <a:ext uri="{FF2B5EF4-FFF2-40B4-BE49-F238E27FC236}">
                <a16:creationId xmlns:a16="http://schemas.microsoft.com/office/drawing/2014/main" id="{D1F7C62B-CDA9-AEA8-595A-145FD46194C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S" altLang="es-ES"/>
          </a:p>
        </p:txBody>
      </p:sp>
      <p:sp>
        <p:nvSpPr>
          <p:cNvPr id="172036" name="Rectangle 3">
            <a:extLst>
              <a:ext uri="{FF2B5EF4-FFF2-40B4-BE49-F238E27FC236}">
                <a16:creationId xmlns:a16="http://schemas.microsoft.com/office/drawing/2014/main" id="{2ED15965-A7D5-A638-6D1D-4B05E216E99D}"/>
              </a:ext>
            </a:extLst>
          </p:cNvPr>
          <p:cNvSpPr>
            <a:spLocks noChangeArrowheads="1"/>
          </p:cNvSpPr>
          <p:nvPr>
            <p:ph type="body"/>
          </p:nvPr>
        </p:nvSpPr>
        <p:spPr>
          <a:xfrm>
            <a:off x="685800" y="4343400"/>
            <a:ext cx="5480050" cy="4202113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s-ES" altLang="es-ES"/>
          </a:p>
        </p:txBody>
      </p:sp>
    </p:spTree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058" name="Rectangle 10">
            <a:extLst>
              <a:ext uri="{FF2B5EF4-FFF2-40B4-BE49-F238E27FC236}">
                <a16:creationId xmlns:a16="http://schemas.microsoft.com/office/drawing/2014/main" id="{7EED6F37-6C53-2381-E6DB-852EFF2ED423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9pPr>
          </a:lstStyle>
          <a:p>
            <a:pPr eaLnBrk="1" hangingPunct="1"/>
            <a:fld id="{19D4CCF3-2892-D84F-A8AF-2978A79AF089}" type="slidenum">
              <a:rPr lang="es-ES" altLang="es-ES" sz="1200">
                <a:solidFill>
                  <a:srgbClr val="000000"/>
                </a:solidFill>
              </a:rPr>
              <a:pPr eaLnBrk="1" hangingPunct="1"/>
              <a:t>67</a:t>
            </a:fld>
            <a:endParaRPr lang="es-ES" altLang="es-ES" sz="1200">
              <a:solidFill>
                <a:srgbClr val="000000"/>
              </a:solidFill>
            </a:endParaRPr>
          </a:p>
        </p:txBody>
      </p:sp>
      <p:sp>
        <p:nvSpPr>
          <p:cNvPr id="173059" name="Text Box 2">
            <a:extLst>
              <a:ext uri="{FF2B5EF4-FFF2-40B4-BE49-F238E27FC236}">
                <a16:creationId xmlns:a16="http://schemas.microsoft.com/office/drawing/2014/main" id="{F670663A-05EC-AB47-1F03-41500F433FF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S" altLang="es-ES"/>
          </a:p>
        </p:txBody>
      </p:sp>
      <p:sp>
        <p:nvSpPr>
          <p:cNvPr id="173060" name="Rectangle 3">
            <a:extLst>
              <a:ext uri="{FF2B5EF4-FFF2-40B4-BE49-F238E27FC236}">
                <a16:creationId xmlns:a16="http://schemas.microsoft.com/office/drawing/2014/main" id="{68FF0779-6125-960D-AAD9-250D8AE06308}"/>
              </a:ext>
            </a:extLst>
          </p:cNvPr>
          <p:cNvSpPr>
            <a:spLocks noChangeArrowheads="1"/>
          </p:cNvSpPr>
          <p:nvPr>
            <p:ph type="body"/>
          </p:nvPr>
        </p:nvSpPr>
        <p:spPr>
          <a:xfrm>
            <a:off x="685800" y="4343400"/>
            <a:ext cx="5480050" cy="4202113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s-ES" altLang="es-ES"/>
          </a:p>
        </p:txBody>
      </p:sp>
    </p:spTree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82" name="Rectangle 10">
            <a:extLst>
              <a:ext uri="{FF2B5EF4-FFF2-40B4-BE49-F238E27FC236}">
                <a16:creationId xmlns:a16="http://schemas.microsoft.com/office/drawing/2014/main" id="{DF82DCC6-6E19-A02D-41AE-13509DE9AC02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9pPr>
          </a:lstStyle>
          <a:p>
            <a:pPr eaLnBrk="1" hangingPunct="1"/>
            <a:fld id="{ECFB4A7C-3282-154A-8D39-F06ED8340FD1}" type="slidenum">
              <a:rPr lang="es-ES" altLang="es-ES" sz="1200">
                <a:solidFill>
                  <a:srgbClr val="000000"/>
                </a:solidFill>
              </a:rPr>
              <a:pPr eaLnBrk="1" hangingPunct="1"/>
              <a:t>68</a:t>
            </a:fld>
            <a:endParaRPr lang="es-ES" altLang="es-ES" sz="1200">
              <a:solidFill>
                <a:srgbClr val="000000"/>
              </a:solidFill>
            </a:endParaRPr>
          </a:p>
        </p:txBody>
      </p:sp>
      <p:sp>
        <p:nvSpPr>
          <p:cNvPr id="174083" name="Text Box 2">
            <a:extLst>
              <a:ext uri="{FF2B5EF4-FFF2-40B4-BE49-F238E27FC236}">
                <a16:creationId xmlns:a16="http://schemas.microsoft.com/office/drawing/2014/main" id="{0A2763E2-5839-64F9-7186-C73D73F77C6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S" altLang="es-ES"/>
          </a:p>
        </p:txBody>
      </p:sp>
      <p:sp>
        <p:nvSpPr>
          <p:cNvPr id="174084" name="Rectangle 3">
            <a:extLst>
              <a:ext uri="{FF2B5EF4-FFF2-40B4-BE49-F238E27FC236}">
                <a16:creationId xmlns:a16="http://schemas.microsoft.com/office/drawing/2014/main" id="{7817F2F5-0A82-B1BC-1ADE-C087598093A5}"/>
              </a:ext>
            </a:extLst>
          </p:cNvPr>
          <p:cNvSpPr>
            <a:spLocks noChangeArrowheads="1"/>
          </p:cNvSpPr>
          <p:nvPr>
            <p:ph type="body"/>
          </p:nvPr>
        </p:nvSpPr>
        <p:spPr>
          <a:xfrm>
            <a:off x="685800" y="4343400"/>
            <a:ext cx="5480050" cy="4202113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s-ES" altLang="es-E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10">
            <a:extLst>
              <a:ext uri="{FF2B5EF4-FFF2-40B4-BE49-F238E27FC236}">
                <a16:creationId xmlns:a16="http://schemas.microsoft.com/office/drawing/2014/main" id="{E53C1712-F685-FC68-17A3-EBC21781A822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9pPr>
          </a:lstStyle>
          <a:p>
            <a:pPr eaLnBrk="1" hangingPunct="1"/>
            <a:fld id="{68576719-03B0-2C4C-984F-84689CA143F5}" type="slidenum">
              <a:rPr lang="es-ES" altLang="es-ES" sz="1200">
                <a:solidFill>
                  <a:srgbClr val="000000"/>
                </a:solidFill>
              </a:rPr>
              <a:pPr eaLnBrk="1" hangingPunct="1"/>
              <a:t>7</a:t>
            </a:fld>
            <a:endParaRPr lang="es-ES" altLang="es-ES" sz="1200">
              <a:solidFill>
                <a:srgbClr val="000000"/>
              </a:solidFill>
            </a:endParaRPr>
          </a:p>
        </p:txBody>
      </p:sp>
      <p:sp>
        <p:nvSpPr>
          <p:cNvPr id="103427" name="Text Box 1">
            <a:extLst>
              <a:ext uri="{FF2B5EF4-FFF2-40B4-BE49-F238E27FC236}">
                <a16:creationId xmlns:a16="http://schemas.microsoft.com/office/drawing/2014/main" id="{0B09800D-E6EF-114A-D7B8-C0B94715967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S" altLang="es-ES"/>
          </a:p>
        </p:txBody>
      </p:sp>
      <p:sp>
        <p:nvSpPr>
          <p:cNvPr id="103428" name="Rectangle 2">
            <a:extLst>
              <a:ext uri="{FF2B5EF4-FFF2-40B4-BE49-F238E27FC236}">
                <a16:creationId xmlns:a16="http://schemas.microsoft.com/office/drawing/2014/main" id="{A47CC2B6-389F-E9D1-4176-D0DFC406C1AC}"/>
              </a:ext>
            </a:extLst>
          </p:cNvPr>
          <p:cNvSpPr>
            <a:spLocks noChangeArrowheads="1"/>
          </p:cNvSpPr>
          <p:nvPr>
            <p:ph type="body"/>
          </p:nvPr>
        </p:nvSpPr>
        <p:spPr>
          <a:xfrm>
            <a:off x="685800" y="4343400"/>
            <a:ext cx="5481638" cy="4203700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S" altLang="es-ES"/>
          </a:p>
        </p:txBody>
      </p:sp>
    </p:spTree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12">
            <a:extLst>
              <a:ext uri="{FF2B5EF4-FFF2-40B4-BE49-F238E27FC236}">
                <a16:creationId xmlns:a16="http://schemas.microsoft.com/office/drawing/2014/main" id="{EA844758-4E94-3B60-32BB-5205B2160843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9pPr>
          </a:lstStyle>
          <a:p>
            <a:pPr eaLnBrk="1" hangingPunct="1"/>
            <a:fld id="{A39EDF69-51C7-E448-A456-E2ABC2C4B124}" type="slidenum">
              <a:rPr lang="es-ES" altLang="es-ES">
                <a:solidFill>
                  <a:srgbClr val="000000"/>
                </a:solidFill>
              </a:rPr>
              <a:pPr eaLnBrk="1" hangingPunct="1"/>
              <a:t>69</a:t>
            </a:fld>
            <a:endParaRPr lang="es-ES" altLang="es-ES">
              <a:solidFill>
                <a:srgbClr val="000000"/>
              </a:solidFill>
            </a:endParaRPr>
          </a:p>
        </p:txBody>
      </p:sp>
      <p:sp>
        <p:nvSpPr>
          <p:cNvPr id="43011" name="Text Box 1">
            <a:extLst>
              <a:ext uri="{FF2B5EF4-FFF2-40B4-BE49-F238E27FC236}">
                <a16:creationId xmlns:a16="http://schemas.microsoft.com/office/drawing/2014/main" id="{BEC52822-02A3-82C4-7106-0AC3138A9C1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S" altLang="es-ES"/>
          </a:p>
        </p:txBody>
      </p:sp>
      <p:sp>
        <p:nvSpPr>
          <p:cNvPr id="43012" name="Rectangle 2">
            <a:extLst>
              <a:ext uri="{FF2B5EF4-FFF2-40B4-BE49-F238E27FC236}">
                <a16:creationId xmlns:a16="http://schemas.microsoft.com/office/drawing/2014/main" id="{797EA183-1FFA-A93B-6969-11C01C135E31}"/>
              </a:ext>
            </a:extLst>
          </p:cNvPr>
          <p:cNvSpPr>
            <a:spLocks noChangeArrowheads="1"/>
          </p:cNvSpPr>
          <p:nvPr>
            <p:ph type="body"/>
          </p:nvPr>
        </p:nvSpPr>
        <p:spPr>
          <a:xfrm>
            <a:off x="685800" y="4343400"/>
            <a:ext cx="5478463" cy="4200525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S" altLang="es-ES"/>
          </a:p>
        </p:txBody>
      </p:sp>
    </p:spTree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12">
            <a:extLst>
              <a:ext uri="{FF2B5EF4-FFF2-40B4-BE49-F238E27FC236}">
                <a16:creationId xmlns:a16="http://schemas.microsoft.com/office/drawing/2014/main" id="{F66D6D5F-A4CF-A9E9-D72D-902C50245C0B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9pPr>
          </a:lstStyle>
          <a:p>
            <a:pPr eaLnBrk="1" hangingPunct="1"/>
            <a:fld id="{E64D24AA-0B53-6E4C-922D-8DB5A30E2278}" type="slidenum">
              <a:rPr lang="es-ES" altLang="es-ES">
                <a:solidFill>
                  <a:srgbClr val="000000"/>
                </a:solidFill>
              </a:rPr>
              <a:pPr eaLnBrk="1" hangingPunct="1"/>
              <a:t>70</a:t>
            </a:fld>
            <a:endParaRPr lang="es-ES" altLang="es-ES">
              <a:solidFill>
                <a:srgbClr val="000000"/>
              </a:solidFill>
            </a:endParaRPr>
          </a:p>
        </p:txBody>
      </p:sp>
      <p:sp>
        <p:nvSpPr>
          <p:cNvPr id="44035" name="Text Box 1">
            <a:extLst>
              <a:ext uri="{FF2B5EF4-FFF2-40B4-BE49-F238E27FC236}">
                <a16:creationId xmlns:a16="http://schemas.microsoft.com/office/drawing/2014/main" id="{41E4FADC-F1D0-0907-8924-94921BE97F0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S" altLang="es-ES"/>
          </a:p>
        </p:txBody>
      </p:sp>
      <p:sp>
        <p:nvSpPr>
          <p:cNvPr id="44036" name="Rectangle 2">
            <a:extLst>
              <a:ext uri="{FF2B5EF4-FFF2-40B4-BE49-F238E27FC236}">
                <a16:creationId xmlns:a16="http://schemas.microsoft.com/office/drawing/2014/main" id="{BCFE6176-C6BD-8DB5-DB0D-1714DD219C9F}"/>
              </a:ext>
            </a:extLst>
          </p:cNvPr>
          <p:cNvSpPr>
            <a:spLocks noChangeArrowheads="1"/>
          </p:cNvSpPr>
          <p:nvPr>
            <p:ph type="body"/>
          </p:nvPr>
        </p:nvSpPr>
        <p:spPr>
          <a:xfrm>
            <a:off x="685800" y="4343400"/>
            <a:ext cx="5478463" cy="4200525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S" altLang="es-ES"/>
          </a:p>
        </p:txBody>
      </p:sp>
    </p:spTree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12">
            <a:extLst>
              <a:ext uri="{FF2B5EF4-FFF2-40B4-BE49-F238E27FC236}">
                <a16:creationId xmlns:a16="http://schemas.microsoft.com/office/drawing/2014/main" id="{956FE999-938E-7951-0318-D077E1A62631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9pPr>
          </a:lstStyle>
          <a:p>
            <a:pPr eaLnBrk="1" hangingPunct="1"/>
            <a:fld id="{C1212A4B-8563-5B4E-8CE0-38843713982A}" type="slidenum">
              <a:rPr lang="es-ES" altLang="es-ES">
                <a:solidFill>
                  <a:srgbClr val="000000"/>
                </a:solidFill>
              </a:rPr>
              <a:pPr eaLnBrk="1" hangingPunct="1"/>
              <a:t>71</a:t>
            </a:fld>
            <a:endParaRPr lang="es-ES" altLang="es-ES">
              <a:solidFill>
                <a:srgbClr val="000000"/>
              </a:solidFill>
            </a:endParaRPr>
          </a:p>
        </p:txBody>
      </p:sp>
      <p:sp>
        <p:nvSpPr>
          <p:cNvPr id="45059" name="Text Box 1">
            <a:extLst>
              <a:ext uri="{FF2B5EF4-FFF2-40B4-BE49-F238E27FC236}">
                <a16:creationId xmlns:a16="http://schemas.microsoft.com/office/drawing/2014/main" id="{F1C61F43-FCE6-5C99-FFA2-AE14DE92282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S" altLang="es-ES"/>
          </a:p>
        </p:txBody>
      </p:sp>
      <p:sp>
        <p:nvSpPr>
          <p:cNvPr id="45060" name="Rectangle 2">
            <a:extLst>
              <a:ext uri="{FF2B5EF4-FFF2-40B4-BE49-F238E27FC236}">
                <a16:creationId xmlns:a16="http://schemas.microsoft.com/office/drawing/2014/main" id="{14F0F9A5-2A1B-70D7-EE32-8A402B61FE04}"/>
              </a:ext>
            </a:extLst>
          </p:cNvPr>
          <p:cNvSpPr>
            <a:spLocks noChangeArrowheads="1"/>
          </p:cNvSpPr>
          <p:nvPr>
            <p:ph type="body"/>
          </p:nvPr>
        </p:nvSpPr>
        <p:spPr>
          <a:xfrm>
            <a:off x="685800" y="4343400"/>
            <a:ext cx="5478463" cy="4200525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S" altLang="es-ES"/>
          </a:p>
        </p:txBody>
      </p:sp>
    </p:spTree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12">
            <a:extLst>
              <a:ext uri="{FF2B5EF4-FFF2-40B4-BE49-F238E27FC236}">
                <a16:creationId xmlns:a16="http://schemas.microsoft.com/office/drawing/2014/main" id="{A43A4334-5DF0-E732-D060-0C989E0FFEBF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9pPr>
          </a:lstStyle>
          <a:p>
            <a:pPr eaLnBrk="1" hangingPunct="1"/>
            <a:fld id="{3AF27346-7C78-B64E-B97D-B6E4BDA7BF07}" type="slidenum">
              <a:rPr lang="es-ES" altLang="es-ES">
                <a:solidFill>
                  <a:srgbClr val="000000"/>
                </a:solidFill>
              </a:rPr>
              <a:pPr eaLnBrk="1" hangingPunct="1"/>
              <a:t>72</a:t>
            </a:fld>
            <a:endParaRPr lang="es-ES" altLang="es-ES">
              <a:solidFill>
                <a:srgbClr val="000000"/>
              </a:solidFill>
            </a:endParaRPr>
          </a:p>
        </p:txBody>
      </p:sp>
      <p:sp>
        <p:nvSpPr>
          <p:cNvPr id="47107" name="Text Box 1">
            <a:extLst>
              <a:ext uri="{FF2B5EF4-FFF2-40B4-BE49-F238E27FC236}">
                <a16:creationId xmlns:a16="http://schemas.microsoft.com/office/drawing/2014/main" id="{F7A2D55A-65D8-20A9-72CD-56DD87F416B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S" altLang="es-ES"/>
          </a:p>
        </p:txBody>
      </p:sp>
      <p:sp>
        <p:nvSpPr>
          <p:cNvPr id="47108" name="Rectangle 2">
            <a:extLst>
              <a:ext uri="{FF2B5EF4-FFF2-40B4-BE49-F238E27FC236}">
                <a16:creationId xmlns:a16="http://schemas.microsoft.com/office/drawing/2014/main" id="{58484D06-0179-8C5B-554B-7430849C70F7}"/>
              </a:ext>
            </a:extLst>
          </p:cNvPr>
          <p:cNvSpPr>
            <a:spLocks noChangeArrowheads="1"/>
          </p:cNvSpPr>
          <p:nvPr>
            <p:ph type="body"/>
          </p:nvPr>
        </p:nvSpPr>
        <p:spPr>
          <a:xfrm>
            <a:off x="685800" y="4343400"/>
            <a:ext cx="5478463" cy="4200525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S" altLang="es-ES"/>
          </a:p>
        </p:txBody>
      </p:sp>
    </p:spTree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12">
            <a:extLst>
              <a:ext uri="{FF2B5EF4-FFF2-40B4-BE49-F238E27FC236}">
                <a16:creationId xmlns:a16="http://schemas.microsoft.com/office/drawing/2014/main" id="{847F498F-E566-BEB4-80BB-953F1F356189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9pPr>
          </a:lstStyle>
          <a:p>
            <a:pPr eaLnBrk="1" hangingPunct="1"/>
            <a:fld id="{22763BD4-84AC-6B47-978C-278540247D99}" type="slidenum">
              <a:rPr lang="es-ES" altLang="es-ES">
                <a:solidFill>
                  <a:srgbClr val="000000"/>
                </a:solidFill>
              </a:rPr>
              <a:pPr eaLnBrk="1" hangingPunct="1"/>
              <a:t>73</a:t>
            </a:fld>
            <a:endParaRPr lang="es-ES" altLang="es-ES">
              <a:solidFill>
                <a:srgbClr val="000000"/>
              </a:solidFill>
            </a:endParaRPr>
          </a:p>
        </p:txBody>
      </p:sp>
      <p:sp>
        <p:nvSpPr>
          <p:cNvPr id="48131" name="Text Box 1">
            <a:extLst>
              <a:ext uri="{FF2B5EF4-FFF2-40B4-BE49-F238E27FC236}">
                <a16:creationId xmlns:a16="http://schemas.microsoft.com/office/drawing/2014/main" id="{E80C0295-F3B1-6B45-ECF8-D76BA6A6B74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S" altLang="es-ES"/>
          </a:p>
        </p:txBody>
      </p:sp>
      <p:sp>
        <p:nvSpPr>
          <p:cNvPr id="48132" name="Rectangle 2">
            <a:extLst>
              <a:ext uri="{FF2B5EF4-FFF2-40B4-BE49-F238E27FC236}">
                <a16:creationId xmlns:a16="http://schemas.microsoft.com/office/drawing/2014/main" id="{0189315F-F6B2-5A41-569E-C2050EC06A19}"/>
              </a:ext>
            </a:extLst>
          </p:cNvPr>
          <p:cNvSpPr>
            <a:spLocks noChangeArrowheads="1"/>
          </p:cNvSpPr>
          <p:nvPr>
            <p:ph type="body"/>
          </p:nvPr>
        </p:nvSpPr>
        <p:spPr>
          <a:xfrm>
            <a:off x="685800" y="4343400"/>
            <a:ext cx="5478463" cy="4200525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S" altLang="es-ES"/>
          </a:p>
        </p:txBody>
      </p:sp>
    </p:spTree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12">
            <a:extLst>
              <a:ext uri="{FF2B5EF4-FFF2-40B4-BE49-F238E27FC236}">
                <a16:creationId xmlns:a16="http://schemas.microsoft.com/office/drawing/2014/main" id="{58725E9A-57FA-7528-CE9C-CFBA72075105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9pPr>
          </a:lstStyle>
          <a:p>
            <a:pPr eaLnBrk="1" hangingPunct="1"/>
            <a:fld id="{2C41AC0F-1C1D-404F-82F3-5E5D1F56CDF6}" type="slidenum">
              <a:rPr lang="es-ES" altLang="es-ES">
                <a:solidFill>
                  <a:srgbClr val="000000"/>
                </a:solidFill>
              </a:rPr>
              <a:pPr eaLnBrk="1" hangingPunct="1"/>
              <a:t>74</a:t>
            </a:fld>
            <a:endParaRPr lang="es-ES" altLang="es-ES">
              <a:solidFill>
                <a:srgbClr val="000000"/>
              </a:solidFill>
            </a:endParaRPr>
          </a:p>
        </p:txBody>
      </p:sp>
      <p:sp>
        <p:nvSpPr>
          <p:cNvPr id="49155" name="Text Box 1">
            <a:extLst>
              <a:ext uri="{FF2B5EF4-FFF2-40B4-BE49-F238E27FC236}">
                <a16:creationId xmlns:a16="http://schemas.microsoft.com/office/drawing/2014/main" id="{68F9DDF1-FBEE-BA0D-13B0-B75FB13C14F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S" altLang="es-ES"/>
          </a:p>
        </p:txBody>
      </p:sp>
      <p:sp>
        <p:nvSpPr>
          <p:cNvPr id="49156" name="Rectangle 2">
            <a:extLst>
              <a:ext uri="{FF2B5EF4-FFF2-40B4-BE49-F238E27FC236}">
                <a16:creationId xmlns:a16="http://schemas.microsoft.com/office/drawing/2014/main" id="{1A124529-2AF3-C8B2-F263-8E5820692F0A}"/>
              </a:ext>
            </a:extLst>
          </p:cNvPr>
          <p:cNvSpPr>
            <a:spLocks noChangeArrowheads="1"/>
          </p:cNvSpPr>
          <p:nvPr>
            <p:ph type="body"/>
          </p:nvPr>
        </p:nvSpPr>
        <p:spPr>
          <a:xfrm>
            <a:off x="685800" y="4343400"/>
            <a:ext cx="5478463" cy="4200525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S" altLang="es-ES"/>
          </a:p>
        </p:txBody>
      </p:sp>
    </p:spTree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12">
            <a:extLst>
              <a:ext uri="{FF2B5EF4-FFF2-40B4-BE49-F238E27FC236}">
                <a16:creationId xmlns:a16="http://schemas.microsoft.com/office/drawing/2014/main" id="{6225E077-C75A-7675-48BA-605FF51DB546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9pPr>
          </a:lstStyle>
          <a:p>
            <a:pPr eaLnBrk="1" hangingPunct="1"/>
            <a:fld id="{AF70349A-2703-4042-BC88-D23CF270768C}" type="slidenum">
              <a:rPr lang="es-ES" altLang="es-ES">
                <a:solidFill>
                  <a:srgbClr val="000000"/>
                </a:solidFill>
              </a:rPr>
              <a:pPr eaLnBrk="1" hangingPunct="1"/>
              <a:t>76</a:t>
            </a:fld>
            <a:endParaRPr lang="es-ES" altLang="es-ES">
              <a:solidFill>
                <a:srgbClr val="000000"/>
              </a:solidFill>
            </a:endParaRPr>
          </a:p>
        </p:txBody>
      </p:sp>
      <p:sp>
        <p:nvSpPr>
          <p:cNvPr id="50179" name="Text Box 1">
            <a:extLst>
              <a:ext uri="{FF2B5EF4-FFF2-40B4-BE49-F238E27FC236}">
                <a16:creationId xmlns:a16="http://schemas.microsoft.com/office/drawing/2014/main" id="{A696339B-ACF7-B1C6-B438-B0EFED18A88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S" altLang="es-ES"/>
          </a:p>
        </p:txBody>
      </p:sp>
      <p:sp>
        <p:nvSpPr>
          <p:cNvPr id="50180" name="Rectangle 2">
            <a:extLst>
              <a:ext uri="{FF2B5EF4-FFF2-40B4-BE49-F238E27FC236}">
                <a16:creationId xmlns:a16="http://schemas.microsoft.com/office/drawing/2014/main" id="{10F18AB8-B49B-4E43-807D-A7B792A3A2E7}"/>
              </a:ext>
            </a:extLst>
          </p:cNvPr>
          <p:cNvSpPr>
            <a:spLocks noChangeArrowheads="1"/>
          </p:cNvSpPr>
          <p:nvPr>
            <p:ph type="body"/>
          </p:nvPr>
        </p:nvSpPr>
        <p:spPr>
          <a:xfrm>
            <a:off x="685800" y="4343400"/>
            <a:ext cx="5478463" cy="4200525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S" altLang="es-ES"/>
          </a:p>
        </p:txBody>
      </p:sp>
    </p:spTree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12">
            <a:extLst>
              <a:ext uri="{FF2B5EF4-FFF2-40B4-BE49-F238E27FC236}">
                <a16:creationId xmlns:a16="http://schemas.microsoft.com/office/drawing/2014/main" id="{D6673D89-2561-8831-BDD3-FB8025FE250B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9pPr>
          </a:lstStyle>
          <a:p>
            <a:pPr eaLnBrk="1" hangingPunct="1"/>
            <a:fld id="{238169A2-C790-B74D-BEAD-9B32F423D930}" type="slidenum">
              <a:rPr lang="es-ES" altLang="es-ES">
                <a:solidFill>
                  <a:srgbClr val="000000"/>
                </a:solidFill>
              </a:rPr>
              <a:pPr eaLnBrk="1" hangingPunct="1"/>
              <a:t>77</a:t>
            </a:fld>
            <a:endParaRPr lang="es-ES" altLang="es-ES">
              <a:solidFill>
                <a:srgbClr val="000000"/>
              </a:solidFill>
            </a:endParaRPr>
          </a:p>
        </p:txBody>
      </p:sp>
      <p:sp>
        <p:nvSpPr>
          <p:cNvPr id="51203" name="Text Box 1">
            <a:extLst>
              <a:ext uri="{FF2B5EF4-FFF2-40B4-BE49-F238E27FC236}">
                <a16:creationId xmlns:a16="http://schemas.microsoft.com/office/drawing/2014/main" id="{89CD587C-4599-9CE7-F877-07469A350B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S" altLang="es-ES"/>
          </a:p>
        </p:txBody>
      </p:sp>
      <p:sp>
        <p:nvSpPr>
          <p:cNvPr id="51204" name="Rectangle 2">
            <a:extLst>
              <a:ext uri="{FF2B5EF4-FFF2-40B4-BE49-F238E27FC236}">
                <a16:creationId xmlns:a16="http://schemas.microsoft.com/office/drawing/2014/main" id="{4E648BB6-3E10-E42F-4E4D-001AA6138E08}"/>
              </a:ext>
            </a:extLst>
          </p:cNvPr>
          <p:cNvSpPr>
            <a:spLocks noChangeArrowheads="1"/>
          </p:cNvSpPr>
          <p:nvPr>
            <p:ph type="body"/>
          </p:nvPr>
        </p:nvSpPr>
        <p:spPr>
          <a:xfrm>
            <a:off x="685800" y="4343400"/>
            <a:ext cx="5478463" cy="4200525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S" altLang="es-ES"/>
          </a:p>
        </p:txBody>
      </p:sp>
    </p:spTree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12">
            <a:extLst>
              <a:ext uri="{FF2B5EF4-FFF2-40B4-BE49-F238E27FC236}">
                <a16:creationId xmlns:a16="http://schemas.microsoft.com/office/drawing/2014/main" id="{9620F4B6-3C04-FEAE-E53C-166EAF42E1E5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9pPr>
          </a:lstStyle>
          <a:p>
            <a:pPr eaLnBrk="1" hangingPunct="1"/>
            <a:fld id="{39A23076-E023-2F43-B074-5F31768CDC0A}" type="slidenum">
              <a:rPr lang="es-ES" altLang="es-ES">
                <a:solidFill>
                  <a:srgbClr val="000000"/>
                </a:solidFill>
              </a:rPr>
              <a:pPr eaLnBrk="1" hangingPunct="1"/>
              <a:t>78</a:t>
            </a:fld>
            <a:endParaRPr lang="es-ES" altLang="es-ES">
              <a:solidFill>
                <a:srgbClr val="000000"/>
              </a:solidFill>
            </a:endParaRPr>
          </a:p>
        </p:txBody>
      </p:sp>
      <p:sp>
        <p:nvSpPr>
          <p:cNvPr id="52227" name="Text Box 1">
            <a:extLst>
              <a:ext uri="{FF2B5EF4-FFF2-40B4-BE49-F238E27FC236}">
                <a16:creationId xmlns:a16="http://schemas.microsoft.com/office/drawing/2014/main" id="{76F92CE5-99D0-1233-322D-52D5D99C8BD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S" altLang="es-ES"/>
          </a:p>
        </p:txBody>
      </p:sp>
      <p:sp>
        <p:nvSpPr>
          <p:cNvPr id="52228" name="Rectangle 2">
            <a:extLst>
              <a:ext uri="{FF2B5EF4-FFF2-40B4-BE49-F238E27FC236}">
                <a16:creationId xmlns:a16="http://schemas.microsoft.com/office/drawing/2014/main" id="{B9E90671-E21F-EE0F-3FAA-5030EFE543D6}"/>
              </a:ext>
            </a:extLst>
          </p:cNvPr>
          <p:cNvSpPr>
            <a:spLocks noChangeArrowheads="1"/>
          </p:cNvSpPr>
          <p:nvPr>
            <p:ph type="body"/>
          </p:nvPr>
        </p:nvSpPr>
        <p:spPr>
          <a:xfrm>
            <a:off x="685800" y="4343400"/>
            <a:ext cx="5478463" cy="4200525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S" altLang="es-ES"/>
          </a:p>
        </p:txBody>
      </p:sp>
    </p:spTree>
  </p:cSld>
  <p:clrMapOvr>
    <a:masterClrMapping/>
  </p:clrMapOvr>
</p:notes>
</file>

<file path=ppt/notesSlides/notesSlide6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12">
            <a:extLst>
              <a:ext uri="{FF2B5EF4-FFF2-40B4-BE49-F238E27FC236}">
                <a16:creationId xmlns:a16="http://schemas.microsoft.com/office/drawing/2014/main" id="{FA5B4AC1-7A55-E438-26BB-85C03A56E12F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9pPr>
          </a:lstStyle>
          <a:p>
            <a:pPr eaLnBrk="1" hangingPunct="1"/>
            <a:fld id="{84E96F0D-352A-364C-AC8B-89A8C7B8821C}" type="slidenum">
              <a:rPr lang="es-ES" altLang="es-ES">
                <a:solidFill>
                  <a:srgbClr val="000000"/>
                </a:solidFill>
              </a:rPr>
              <a:pPr eaLnBrk="1" hangingPunct="1"/>
              <a:t>80</a:t>
            </a:fld>
            <a:endParaRPr lang="es-ES" altLang="es-ES">
              <a:solidFill>
                <a:srgbClr val="000000"/>
              </a:solidFill>
            </a:endParaRPr>
          </a:p>
        </p:txBody>
      </p:sp>
      <p:sp>
        <p:nvSpPr>
          <p:cNvPr id="53251" name="Text Box 1">
            <a:extLst>
              <a:ext uri="{FF2B5EF4-FFF2-40B4-BE49-F238E27FC236}">
                <a16:creationId xmlns:a16="http://schemas.microsoft.com/office/drawing/2014/main" id="{841EABBF-C42D-28D9-0688-10DD1EECBCF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S" altLang="es-ES"/>
          </a:p>
        </p:txBody>
      </p:sp>
      <p:sp>
        <p:nvSpPr>
          <p:cNvPr id="53252" name="Rectangle 2">
            <a:extLst>
              <a:ext uri="{FF2B5EF4-FFF2-40B4-BE49-F238E27FC236}">
                <a16:creationId xmlns:a16="http://schemas.microsoft.com/office/drawing/2014/main" id="{4406BCA5-EBA6-EF81-DC14-C9A42ED2E592}"/>
              </a:ext>
            </a:extLst>
          </p:cNvPr>
          <p:cNvSpPr>
            <a:spLocks noChangeArrowheads="1"/>
          </p:cNvSpPr>
          <p:nvPr>
            <p:ph type="body"/>
          </p:nvPr>
        </p:nvSpPr>
        <p:spPr>
          <a:xfrm>
            <a:off x="685800" y="4343400"/>
            <a:ext cx="5478463" cy="4200525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S" altLang="es-E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Rectangle 10">
            <a:extLst>
              <a:ext uri="{FF2B5EF4-FFF2-40B4-BE49-F238E27FC236}">
                <a16:creationId xmlns:a16="http://schemas.microsoft.com/office/drawing/2014/main" id="{3A66B173-1206-57FB-AA3E-796C47B0F35A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9pPr>
          </a:lstStyle>
          <a:p>
            <a:pPr eaLnBrk="1" hangingPunct="1"/>
            <a:fld id="{E89F7AB1-66F3-6F41-AEA2-35C8FFE9BB8A}" type="slidenum">
              <a:rPr lang="es-ES" altLang="es-ES" sz="1200">
                <a:solidFill>
                  <a:srgbClr val="000000"/>
                </a:solidFill>
              </a:rPr>
              <a:pPr eaLnBrk="1" hangingPunct="1"/>
              <a:t>8</a:t>
            </a:fld>
            <a:endParaRPr lang="es-ES" altLang="es-ES" sz="1200">
              <a:solidFill>
                <a:srgbClr val="000000"/>
              </a:solidFill>
            </a:endParaRPr>
          </a:p>
        </p:txBody>
      </p:sp>
      <p:sp>
        <p:nvSpPr>
          <p:cNvPr id="104451" name="Text Box 1">
            <a:extLst>
              <a:ext uri="{FF2B5EF4-FFF2-40B4-BE49-F238E27FC236}">
                <a16:creationId xmlns:a16="http://schemas.microsoft.com/office/drawing/2014/main" id="{5A2BB75C-B92C-887E-3418-590C5B2F284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S" altLang="es-ES"/>
          </a:p>
        </p:txBody>
      </p:sp>
      <p:sp>
        <p:nvSpPr>
          <p:cNvPr id="104452" name="Rectangle 2">
            <a:extLst>
              <a:ext uri="{FF2B5EF4-FFF2-40B4-BE49-F238E27FC236}">
                <a16:creationId xmlns:a16="http://schemas.microsoft.com/office/drawing/2014/main" id="{E292C0AD-1B19-21BA-6C73-01033629F1E4}"/>
              </a:ext>
            </a:extLst>
          </p:cNvPr>
          <p:cNvSpPr>
            <a:spLocks noChangeArrowheads="1"/>
          </p:cNvSpPr>
          <p:nvPr>
            <p:ph type="body"/>
          </p:nvPr>
        </p:nvSpPr>
        <p:spPr>
          <a:xfrm>
            <a:off x="685800" y="4343400"/>
            <a:ext cx="5481638" cy="4203700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S" altLang="es-ES"/>
          </a:p>
        </p:txBody>
      </p:sp>
    </p:spTree>
  </p:cSld>
  <p:clrMapOvr>
    <a:masterClrMapping/>
  </p:clrMapOvr>
</p:notes>
</file>

<file path=ppt/notesSlides/notesSlide7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12">
            <a:extLst>
              <a:ext uri="{FF2B5EF4-FFF2-40B4-BE49-F238E27FC236}">
                <a16:creationId xmlns:a16="http://schemas.microsoft.com/office/drawing/2014/main" id="{53C12468-A230-A32C-9052-601DDF2BB450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9pPr>
          </a:lstStyle>
          <a:p>
            <a:pPr eaLnBrk="1" hangingPunct="1"/>
            <a:fld id="{81E2C196-BB3E-E54D-A6C1-596B7CA086A1}" type="slidenum">
              <a:rPr lang="es-ES" altLang="es-ES">
                <a:solidFill>
                  <a:srgbClr val="000000"/>
                </a:solidFill>
              </a:rPr>
              <a:pPr eaLnBrk="1" hangingPunct="1"/>
              <a:t>81</a:t>
            </a:fld>
            <a:endParaRPr lang="es-ES" altLang="es-ES">
              <a:solidFill>
                <a:srgbClr val="000000"/>
              </a:solidFill>
            </a:endParaRPr>
          </a:p>
        </p:txBody>
      </p:sp>
      <p:sp>
        <p:nvSpPr>
          <p:cNvPr id="54275" name="Text Box 1">
            <a:extLst>
              <a:ext uri="{FF2B5EF4-FFF2-40B4-BE49-F238E27FC236}">
                <a16:creationId xmlns:a16="http://schemas.microsoft.com/office/drawing/2014/main" id="{73605B99-91B3-EE81-F127-BE9C93CC0F7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S" altLang="es-ES"/>
          </a:p>
        </p:txBody>
      </p:sp>
      <p:sp>
        <p:nvSpPr>
          <p:cNvPr id="54276" name="Rectangle 2">
            <a:extLst>
              <a:ext uri="{FF2B5EF4-FFF2-40B4-BE49-F238E27FC236}">
                <a16:creationId xmlns:a16="http://schemas.microsoft.com/office/drawing/2014/main" id="{556530FA-77C2-DE9F-A95E-B0F60658311E}"/>
              </a:ext>
            </a:extLst>
          </p:cNvPr>
          <p:cNvSpPr>
            <a:spLocks noChangeArrowheads="1"/>
          </p:cNvSpPr>
          <p:nvPr>
            <p:ph type="body"/>
          </p:nvPr>
        </p:nvSpPr>
        <p:spPr>
          <a:xfrm>
            <a:off x="685800" y="4343400"/>
            <a:ext cx="5478463" cy="4200525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S" altLang="es-ES"/>
          </a:p>
        </p:txBody>
      </p:sp>
    </p:spTree>
  </p:cSld>
  <p:clrMapOvr>
    <a:masterClrMapping/>
  </p:clrMapOvr>
</p:notes>
</file>

<file path=ppt/notesSlides/notesSlide7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12">
            <a:extLst>
              <a:ext uri="{FF2B5EF4-FFF2-40B4-BE49-F238E27FC236}">
                <a16:creationId xmlns:a16="http://schemas.microsoft.com/office/drawing/2014/main" id="{2938A529-D6F8-90D0-2226-3C3235E07808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9pPr>
          </a:lstStyle>
          <a:p>
            <a:pPr eaLnBrk="1" hangingPunct="1"/>
            <a:fld id="{8062A922-E816-E94A-91CF-B58AF8681B80}" type="slidenum">
              <a:rPr lang="es-ES" altLang="es-ES">
                <a:solidFill>
                  <a:srgbClr val="000000"/>
                </a:solidFill>
              </a:rPr>
              <a:pPr eaLnBrk="1" hangingPunct="1"/>
              <a:t>82</a:t>
            </a:fld>
            <a:endParaRPr lang="es-ES" altLang="es-ES">
              <a:solidFill>
                <a:srgbClr val="000000"/>
              </a:solidFill>
            </a:endParaRPr>
          </a:p>
        </p:txBody>
      </p:sp>
      <p:sp>
        <p:nvSpPr>
          <p:cNvPr id="55299" name="Text Box 2">
            <a:extLst>
              <a:ext uri="{FF2B5EF4-FFF2-40B4-BE49-F238E27FC236}">
                <a16:creationId xmlns:a16="http://schemas.microsoft.com/office/drawing/2014/main" id="{6EA6CA30-28EB-C7D0-E0AB-D1DF0842DAA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S" altLang="es-ES"/>
          </a:p>
        </p:txBody>
      </p:sp>
      <p:sp>
        <p:nvSpPr>
          <p:cNvPr id="55300" name="Rectangle 3">
            <a:extLst>
              <a:ext uri="{FF2B5EF4-FFF2-40B4-BE49-F238E27FC236}">
                <a16:creationId xmlns:a16="http://schemas.microsoft.com/office/drawing/2014/main" id="{0E07DB6D-741B-41B5-D446-C45DCF8B2A99}"/>
              </a:ext>
            </a:extLst>
          </p:cNvPr>
          <p:cNvSpPr>
            <a:spLocks noChangeArrowheads="1"/>
          </p:cNvSpPr>
          <p:nvPr>
            <p:ph type="body"/>
          </p:nvPr>
        </p:nvSpPr>
        <p:spPr>
          <a:xfrm>
            <a:off x="685800" y="4343400"/>
            <a:ext cx="5478463" cy="4200525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s-ES" altLang="es-ES"/>
          </a:p>
        </p:txBody>
      </p:sp>
    </p:spTree>
  </p:cSld>
  <p:clrMapOvr>
    <a:masterClrMapping/>
  </p:clrMapOvr>
</p:notes>
</file>

<file path=ppt/notesSlides/notesSlide7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12">
            <a:extLst>
              <a:ext uri="{FF2B5EF4-FFF2-40B4-BE49-F238E27FC236}">
                <a16:creationId xmlns:a16="http://schemas.microsoft.com/office/drawing/2014/main" id="{0C4566B8-E10B-527F-FB79-D37E24665646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9pPr>
          </a:lstStyle>
          <a:p>
            <a:pPr eaLnBrk="1" hangingPunct="1"/>
            <a:fld id="{8A597B13-F920-3F4E-8F17-B022A9820300}" type="slidenum">
              <a:rPr lang="es-ES" altLang="es-ES">
                <a:solidFill>
                  <a:srgbClr val="000000"/>
                </a:solidFill>
              </a:rPr>
              <a:pPr eaLnBrk="1" hangingPunct="1"/>
              <a:t>83</a:t>
            </a:fld>
            <a:endParaRPr lang="es-ES" altLang="es-ES">
              <a:solidFill>
                <a:srgbClr val="000000"/>
              </a:solidFill>
            </a:endParaRPr>
          </a:p>
        </p:txBody>
      </p:sp>
      <p:sp>
        <p:nvSpPr>
          <p:cNvPr id="56323" name="Text Box 2">
            <a:extLst>
              <a:ext uri="{FF2B5EF4-FFF2-40B4-BE49-F238E27FC236}">
                <a16:creationId xmlns:a16="http://schemas.microsoft.com/office/drawing/2014/main" id="{9A848707-62DD-49B6-04B6-78BB7E00A78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S" altLang="es-ES"/>
          </a:p>
        </p:txBody>
      </p:sp>
      <p:sp>
        <p:nvSpPr>
          <p:cNvPr id="56324" name="Text Box 3">
            <a:extLst>
              <a:ext uri="{FF2B5EF4-FFF2-40B4-BE49-F238E27FC236}">
                <a16:creationId xmlns:a16="http://schemas.microsoft.com/office/drawing/2014/main" id="{3223A193-DAF8-F922-7752-1F8FBC6DDEBA}"/>
              </a:ext>
            </a:extLst>
          </p:cNvPr>
          <p:cNvSpPr>
            <a:spLocks noChangeArrowheads="1"/>
          </p:cNvSpPr>
          <p:nvPr>
            <p:ph type="body"/>
          </p:nvPr>
        </p:nvSpPr>
        <p:spPr>
          <a:xfrm>
            <a:off x="685800" y="4343400"/>
            <a:ext cx="5486400" cy="4117975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>
              <a:spcBef>
                <a:spcPts val="45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s-ES" altLang="es-ES">
                <a:cs typeface="Lucida Sans Unicode" panose="020B0602030504020204" pitchFamily="34" charset="0"/>
              </a:rPr>
              <a:t>en</a:t>
            </a:r>
          </a:p>
        </p:txBody>
      </p:sp>
    </p:spTree>
  </p:cSld>
  <p:clrMapOvr>
    <a:masterClrMapping/>
  </p:clrMapOvr>
</p:notes>
</file>

<file path=ppt/notesSlides/notesSlide7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12">
            <a:extLst>
              <a:ext uri="{FF2B5EF4-FFF2-40B4-BE49-F238E27FC236}">
                <a16:creationId xmlns:a16="http://schemas.microsoft.com/office/drawing/2014/main" id="{01F65A9D-DEA8-5190-9C0A-E29E35C4BE0E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9pPr>
          </a:lstStyle>
          <a:p>
            <a:pPr eaLnBrk="1" hangingPunct="1"/>
            <a:fld id="{DE0B12B5-B027-5349-8A71-F325000F6F25}" type="slidenum">
              <a:rPr lang="es-ES" altLang="es-ES">
                <a:solidFill>
                  <a:srgbClr val="000000"/>
                </a:solidFill>
              </a:rPr>
              <a:pPr eaLnBrk="1" hangingPunct="1"/>
              <a:t>84</a:t>
            </a:fld>
            <a:endParaRPr lang="es-ES" altLang="es-ES">
              <a:solidFill>
                <a:srgbClr val="000000"/>
              </a:solidFill>
            </a:endParaRPr>
          </a:p>
        </p:txBody>
      </p:sp>
      <p:sp>
        <p:nvSpPr>
          <p:cNvPr id="57347" name="Text Box 2">
            <a:extLst>
              <a:ext uri="{FF2B5EF4-FFF2-40B4-BE49-F238E27FC236}">
                <a16:creationId xmlns:a16="http://schemas.microsoft.com/office/drawing/2014/main" id="{FF7DFF42-BDAC-8EA8-6B8B-DF074FF299A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S" altLang="es-ES"/>
          </a:p>
        </p:txBody>
      </p:sp>
      <p:sp>
        <p:nvSpPr>
          <p:cNvPr id="57348" name="Rectangle 3">
            <a:extLst>
              <a:ext uri="{FF2B5EF4-FFF2-40B4-BE49-F238E27FC236}">
                <a16:creationId xmlns:a16="http://schemas.microsoft.com/office/drawing/2014/main" id="{822A1EB2-94A7-5C24-2586-8714DC6D9D77}"/>
              </a:ext>
            </a:extLst>
          </p:cNvPr>
          <p:cNvSpPr>
            <a:spLocks noChangeArrowheads="1"/>
          </p:cNvSpPr>
          <p:nvPr>
            <p:ph type="body"/>
          </p:nvPr>
        </p:nvSpPr>
        <p:spPr>
          <a:xfrm>
            <a:off x="685800" y="4343400"/>
            <a:ext cx="5478463" cy="4200525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s-ES" altLang="es-ES"/>
          </a:p>
        </p:txBody>
      </p:sp>
    </p:spTree>
  </p:cSld>
  <p:clrMapOvr>
    <a:masterClrMapping/>
  </p:clrMapOvr>
</p:notes>
</file>

<file path=ppt/notesSlides/notesSlide7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12">
            <a:extLst>
              <a:ext uri="{FF2B5EF4-FFF2-40B4-BE49-F238E27FC236}">
                <a16:creationId xmlns:a16="http://schemas.microsoft.com/office/drawing/2014/main" id="{8CC5A815-3AFB-2A17-5A5C-E067164B8729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9pPr>
          </a:lstStyle>
          <a:p>
            <a:pPr eaLnBrk="1" hangingPunct="1"/>
            <a:fld id="{832DA4A8-B126-9D49-B2D3-F3ACC044332C}" type="slidenum">
              <a:rPr lang="es-ES" altLang="es-ES">
                <a:solidFill>
                  <a:srgbClr val="000000"/>
                </a:solidFill>
              </a:rPr>
              <a:pPr eaLnBrk="1" hangingPunct="1"/>
              <a:t>85</a:t>
            </a:fld>
            <a:endParaRPr lang="es-ES" altLang="es-ES">
              <a:solidFill>
                <a:srgbClr val="000000"/>
              </a:solidFill>
            </a:endParaRPr>
          </a:p>
        </p:txBody>
      </p:sp>
      <p:sp>
        <p:nvSpPr>
          <p:cNvPr id="58371" name="Text Box 2">
            <a:extLst>
              <a:ext uri="{FF2B5EF4-FFF2-40B4-BE49-F238E27FC236}">
                <a16:creationId xmlns:a16="http://schemas.microsoft.com/office/drawing/2014/main" id="{0D54F752-0434-E925-3F36-A2CFF81A453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S" altLang="es-ES"/>
          </a:p>
        </p:txBody>
      </p:sp>
      <p:sp>
        <p:nvSpPr>
          <p:cNvPr id="58372" name="Rectangle 3">
            <a:extLst>
              <a:ext uri="{FF2B5EF4-FFF2-40B4-BE49-F238E27FC236}">
                <a16:creationId xmlns:a16="http://schemas.microsoft.com/office/drawing/2014/main" id="{28053955-9446-8B74-CB62-676D3D54F5D7}"/>
              </a:ext>
            </a:extLst>
          </p:cNvPr>
          <p:cNvSpPr>
            <a:spLocks noChangeArrowheads="1"/>
          </p:cNvSpPr>
          <p:nvPr>
            <p:ph type="body"/>
          </p:nvPr>
        </p:nvSpPr>
        <p:spPr>
          <a:xfrm>
            <a:off x="685800" y="4343400"/>
            <a:ext cx="5478463" cy="4200525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s-ES" altLang="es-ES"/>
          </a:p>
        </p:txBody>
      </p:sp>
    </p:spTree>
  </p:cSld>
  <p:clrMapOvr>
    <a:masterClrMapping/>
  </p:clrMapOvr>
</p:notes>
</file>

<file path=ppt/notesSlides/notesSlide7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12">
            <a:extLst>
              <a:ext uri="{FF2B5EF4-FFF2-40B4-BE49-F238E27FC236}">
                <a16:creationId xmlns:a16="http://schemas.microsoft.com/office/drawing/2014/main" id="{85182906-00E8-E1CF-D8F0-1796E1010608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9pPr>
          </a:lstStyle>
          <a:p>
            <a:pPr eaLnBrk="1" hangingPunct="1"/>
            <a:fld id="{C6B0BDEF-EAAC-0E44-8AC7-C1DEB4755A07}" type="slidenum">
              <a:rPr lang="es-ES" altLang="es-ES">
                <a:solidFill>
                  <a:srgbClr val="000000"/>
                </a:solidFill>
              </a:rPr>
              <a:pPr eaLnBrk="1" hangingPunct="1"/>
              <a:t>86</a:t>
            </a:fld>
            <a:endParaRPr lang="es-ES" altLang="es-ES">
              <a:solidFill>
                <a:srgbClr val="000000"/>
              </a:solidFill>
            </a:endParaRPr>
          </a:p>
        </p:txBody>
      </p:sp>
      <p:sp>
        <p:nvSpPr>
          <p:cNvPr id="59395" name="Text Box 2">
            <a:extLst>
              <a:ext uri="{FF2B5EF4-FFF2-40B4-BE49-F238E27FC236}">
                <a16:creationId xmlns:a16="http://schemas.microsoft.com/office/drawing/2014/main" id="{873D774E-A24F-5ACD-5E21-2DFB7593EAD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S" altLang="es-ES"/>
          </a:p>
        </p:txBody>
      </p:sp>
      <p:sp>
        <p:nvSpPr>
          <p:cNvPr id="59396" name="Rectangle 3">
            <a:extLst>
              <a:ext uri="{FF2B5EF4-FFF2-40B4-BE49-F238E27FC236}">
                <a16:creationId xmlns:a16="http://schemas.microsoft.com/office/drawing/2014/main" id="{5AD9897A-7D37-FA94-CE8D-1627ADA455CD}"/>
              </a:ext>
            </a:extLst>
          </p:cNvPr>
          <p:cNvSpPr>
            <a:spLocks noChangeArrowheads="1"/>
          </p:cNvSpPr>
          <p:nvPr>
            <p:ph type="body"/>
          </p:nvPr>
        </p:nvSpPr>
        <p:spPr>
          <a:xfrm>
            <a:off x="685800" y="4343400"/>
            <a:ext cx="5478463" cy="4200525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s-ES" altLang="es-ES"/>
          </a:p>
        </p:txBody>
      </p:sp>
    </p:spTree>
  </p:cSld>
  <p:clrMapOvr>
    <a:masterClrMapping/>
  </p:clrMapOvr>
</p:notes>
</file>

<file path=ppt/notesSlides/notesSlide7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12">
            <a:extLst>
              <a:ext uri="{FF2B5EF4-FFF2-40B4-BE49-F238E27FC236}">
                <a16:creationId xmlns:a16="http://schemas.microsoft.com/office/drawing/2014/main" id="{CD55E523-308D-FFA6-BB5F-9E0BA1089EEF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9pPr>
          </a:lstStyle>
          <a:p>
            <a:pPr eaLnBrk="1" hangingPunct="1"/>
            <a:fld id="{CD8BADF9-5740-D04F-952B-8882E82BBAB8}" type="slidenum">
              <a:rPr lang="es-ES" altLang="es-ES">
                <a:solidFill>
                  <a:srgbClr val="000000"/>
                </a:solidFill>
              </a:rPr>
              <a:pPr eaLnBrk="1" hangingPunct="1"/>
              <a:t>87</a:t>
            </a:fld>
            <a:endParaRPr lang="es-ES" altLang="es-ES">
              <a:solidFill>
                <a:srgbClr val="000000"/>
              </a:solidFill>
            </a:endParaRPr>
          </a:p>
        </p:txBody>
      </p:sp>
      <p:sp>
        <p:nvSpPr>
          <p:cNvPr id="60419" name="Text Box 2">
            <a:extLst>
              <a:ext uri="{FF2B5EF4-FFF2-40B4-BE49-F238E27FC236}">
                <a16:creationId xmlns:a16="http://schemas.microsoft.com/office/drawing/2014/main" id="{80CBE7B9-DE0C-2541-C19D-4DCDF8D6A17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S" altLang="es-ES"/>
          </a:p>
        </p:txBody>
      </p:sp>
      <p:sp>
        <p:nvSpPr>
          <p:cNvPr id="60420" name="Rectangle 3">
            <a:extLst>
              <a:ext uri="{FF2B5EF4-FFF2-40B4-BE49-F238E27FC236}">
                <a16:creationId xmlns:a16="http://schemas.microsoft.com/office/drawing/2014/main" id="{4FA4DFAF-B24E-946B-3DAC-8A2C12AE72BF}"/>
              </a:ext>
            </a:extLst>
          </p:cNvPr>
          <p:cNvSpPr>
            <a:spLocks noChangeArrowheads="1"/>
          </p:cNvSpPr>
          <p:nvPr>
            <p:ph type="body"/>
          </p:nvPr>
        </p:nvSpPr>
        <p:spPr>
          <a:xfrm>
            <a:off x="685800" y="4343400"/>
            <a:ext cx="5478463" cy="4200525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s-ES" altLang="es-ES"/>
          </a:p>
        </p:txBody>
      </p:sp>
    </p:spTree>
  </p:cSld>
  <p:clrMapOvr>
    <a:masterClrMapping/>
  </p:clrMapOvr>
</p:notes>
</file>

<file path=ppt/notesSlides/notesSlide7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12">
            <a:extLst>
              <a:ext uri="{FF2B5EF4-FFF2-40B4-BE49-F238E27FC236}">
                <a16:creationId xmlns:a16="http://schemas.microsoft.com/office/drawing/2014/main" id="{3D9DF2B9-1072-18E8-CFA5-35844B5B8DD5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9pPr>
          </a:lstStyle>
          <a:p>
            <a:pPr eaLnBrk="1" hangingPunct="1"/>
            <a:fld id="{DB46DC5E-0231-7647-9524-F9BD979EA069}" type="slidenum">
              <a:rPr lang="es-ES" altLang="es-ES">
                <a:solidFill>
                  <a:srgbClr val="000000"/>
                </a:solidFill>
              </a:rPr>
              <a:pPr eaLnBrk="1" hangingPunct="1"/>
              <a:t>88</a:t>
            </a:fld>
            <a:endParaRPr lang="es-ES" altLang="es-ES">
              <a:solidFill>
                <a:srgbClr val="000000"/>
              </a:solidFill>
            </a:endParaRPr>
          </a:p>
        </p:txBody>
      </p:sp>
      <p:sp>
        <p:nvSpPr>
          <p:cNvPr id="61443" name="Text Box 2">
            <a:extLst>
              <a:ext uri="{FF2B5EF4-FFF2-40B4-BE49-F238E27FC236}">
                <a16:creationId xmlns:a16="http://schemas.microsoft.com/office/drawing/2014/main" id="{988CCCD9-ECE3-0E54-60C5-6DFDBEEEC68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S" altLang="es-ES"/>
          </a:p>
        </p:txBody>
      </p:sp>
      <p:sp>
        <p:nvSpPr>
          <p:cNvPr id="61444" name="Rectangle 3">
            <a:extLst>
              <a:ext uri="{FF2B5EF4-FFF2-40B4-BE49-F238E27FC236}">
                <a16:creationId xmlns:a16="http://schemas.microsoft.com/office/drawing/2014/main" id="{FF588D5E-2B31-61C9-6CD9-E881CF563F22}"/>
              </a:ext>
            </a:extLst>
          </p:cNvPr>
          <p:cNvSpPr>
            <a:spLocks noChangeArrowheads="1"/>
          </p:cNvSpPr>
          <p:nvPr>
            <p:ph type="body"/>
          </p:nvPr>
        </p:nvSpPr>
        <p:spPr>
          <a:xfrm>
            <a:off x="685800" y="4343400"/>
            <a:ext cx="5478463" cy="4200525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s-ES" altLang="es-ES"/>
          </a:p>
        </p:txBody>
      </p:sp>
    </p:spTree>
  </p:cSld>
  <p:clrMapOvr>
    <a:masterClrMapping/>
  </p:clrMapOvr>
</p:notes>
</file>

<file path=ppt/notesSlides/notesSlide7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12">
            <a:extLst>
              <a:ext uri="{FF2B5EF4-FFF2-40B4-BE49-F238E27FC236}">
                <a16:creationId xmlns:a16="http://schemas.microsoft.com/office/drawing/2014/main" id="{12E519A2-CDB3-04F4-40F7-B657B6604072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9pPr>
          </a:lstStyle>
          <a:p>
            <a:pPr eaLnBrk="1" hangingPunct="1"/>
            <a:fld id="{E8D7A426-E519-1048-84E4-24FA59CCF486}" type="slidenum">
              <a:rPr lang="es-ES" altLang="es-ES">
                <a:solidFill>
                  <a:srgbClr val="000000"/>
                </a:solidFill>
              </a:rPr>
              <a:pPr eaLnBrk="1" hangingPunct="1"/>
              <a:t>89</a:t>
            </a:fld>
            <a:endParaRPr lang="es-ES" altLang="es-ES">
              <a:solidFill>
                <a:srgbClr val="000000"/>
              </a:solidFill>
            </a:endParaRPr>
          </a:p>
        </p:txBody>
      </p:sp>
      <p:sp>
        <p:nvSpPr>
          <p:cNvPr id="62467" name="Text Box 1">
            <a:extLst>
              <a:ext uri="{FF2B5EF4-FFF2-40B4-BE49-F238E27FC236}">
                <a16:creationId xmlns:a16="http://schemas.microsoft.com/office/drawing/2014/main" id="{893CA43E-0FDA-679A-0CF4-1EEBD2191BA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S" altLang="es-ES"/>
          </a:p>
        </p:txBody>
      </p:sp>
      <p:sp>
        <p:nvSpPr>
          <p:cNvPr id="62468" name="Rectangle 2">
            <a:extLst>
              <a:ext uri="{FF2B5EF4-FFF2-40B4-BE49-F238E27FC236}">
                <a16:creationId xmlns:a16="http://schemas.microsoft.com/office/drawing/2014/main" id="{C2B25DEE-2C0E-049A-B12C-8F5ECF741360}"/>
              </a:ext>
            </a:extLst>
          </p:cNvPr>
          <p:cNvSpPr>
            <a:spLocks noChangeArrowheads="1"/>
          </p:cNvSpPr>
          <p:nvPr>
            <p:ph type="body"/>
          </p:nvPr>
        </p:nvSpPr>
        <p:spPr>
          <a:xfrm>
            <a:off x="685800" y="4343400"/>
            <a:ext cx="5478463" cy="4200525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S" altLang="es-ES"/>
          </a:p>
        </p:txBody>
      </p:sp>
    </p:spTree>
  </p:cSld>
  <p:clrMapOvr>
    <a:masterClrMapping/>
  </p:clrMapOvr>
</p:notes>
</file>

<file path=ppt/notesSlides/notesSlide7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12">
            <a:extLst>
              <a:ext uri="{FF2B5EF4-FFF2-40B4-BE49-F238E27FC236}">
                <a16:creationId xmlns:a16="http://schemas.microsoft.com/office/drawing/2014/main" id="{CEAF4955-99EA-EEA6-EC40-6D5D48FF830F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9pPr>
          </a:lstStyle>
          <a:p>
            <a:pPr eaLnBrk="1" hangingPunct="1"/>
            <a:fld id="{6188C42D-5903-9E4E-B3E9-1E6220EB8FBA}" type="slidenum">
              <a:rPr lang="es-ES" altLang="es-ES">
                <a:solidFill>
                  <a:srgbClr val="000000"/>
                </a:solidFill>
              </a:rPr>
              <a:pPr eaLnBrk="1" hangingPunct="1"/>
              <a:t>90</a:t>
            </a:fld>
            <a:endParaRPr lang="es-ES" altLang="es-ES">
              <a:solidFill>
                <a:srgbClr val="000000"/>
              </a:solidFill>
            </a:endParaRPr>
          </a:p>
        </p:txBody>
      </p:sp>
      <p:sp>
        <p:nvSpPr>
          <p:cNvPr id="63491" name="Text Box 1">
            <a:extLst>
              <a:ext uri="{FF2B5EF4-FFF2-40B4-BE49-F238E27FC236}">
                <a16:creationId xmlns:a16="http://schemas.microsoft.com/office/drawing/2014/main" id="{E00FF42B-79BB-00CE-72EE-14E2A6486AD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S" altLang="es-ES"/>
          </a:p>
        </p:txBody>
      </p:sp>
      <p:sp>
        <p:nvSpPr>
          <p:cNvPr id="63492" name="Rectangle 2">
            <a:extLst>
              <a:ext uri="{FF2B5EF4-FFF2-40B4-BE49-F238E27FC236}">
                <a16:creationId xmlns:a16="http://schemas.microsoft.com/office/drawing/2014/main" id="{513A1C76-7767-5207-F312-A5EF73273096}"/>
              </a:ext>
            </a:extLst>
          </p:cNvPr>
          <p:cNvSpPr>
            <a:spLocks noChangeArrowheads="1"/>
          </p:cNvSpPr>
          <p:nvPr>
            <p:ph type="body"/>
          </p:nvPr>
        </p:nvSpPr>
        <p:spPr>
          <a:xfrm>
            <a:off x="685800" y="4343400"/>
            <a:ext cx="5478463" cy="4200525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S" altLang="es-E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Rectangle 10">
            <a:extLst>
              <a:ext uri="{FF2B5EF4-FFF2-40B4-BE49-F238E27FC236}">
                <a16:creationId xmlns:a16="http://schemas.microsoft.com/office/drawing/2014/main" id="{F663E8F2-F3F6-205C-E0EF-B6E0A3435CEE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9pPr>
          </a:lstStyle>
          <a:p>
            <a:pPr eaLnBrk="1" hangingPunct="1"/>
            <a:fld id="{B277529C-1FE4-0544-8729-B6FE99448B36}" type="slidenum">
              <a:rPr lang="es-ES" altLang="es-ES" sz="1200">
                <a:solidFill>
                  <a:srgbClr val="000000"/>
                </a:solidFill>
              </a:rPr>
              <a:pPr eaLnBrk="1" hangingPunct="1"/>
              <a:t>9</a:t>
            </a:fld>
            <a:endParaRPr lang="es-ES" altLang="es-ES" sz="1200">
              <a:solidFill>
                <a:srgbClr val="000000"/>
              </a:solidFill>
            </a:endParaRPr>
          </a:p>
        </p:txBody>
      </p:sp>
      <p:sp>
        <p:nvSpPr>
          <p:cNvPr id="105475" name="Text Box 1">
            <a:extLst>
              <a:ext uri="{FF2B5EF4-FFF2-40B4-BE49-F238E27FC236}">
                <a16:creationId xmlns:a16="http://schemas.microsoft.com/office/drawing/2014/main" id="{C0549676-5355-89C3-29F8-68CFCF3705D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S" altLang="es-ES"/>
          </a:p>
        </p:txBody>
      </p:sp>
      <p:sp>
        <p:nvSpPr>
          <p:cNvPr id="105476" name="Rectangle 2">
            <a:extLst>
              <a:ext uri="{FF2B5EF4-FFF2-40B4-BE49-F238E27FC236}">
                <a16:creationId xmlns:a16="http://schemas.microsoft.com/office/drawing/2014/main" id="{08D142FD-4118-B137-1B16-D9A7F17E9E8D}"/>
              </a:ext>
            </a:extLst>
          </p:cNvPr>
          <p:cNvSpPr>
            <a:spLocks noChangeArrowheads="1"/>
          </p:cNvSpPr>
          <p:nvPr>
            <p:ph type="body"/>
          </p:nvPr>
        </p:nvSpPr>
        <p:spPr>
          <a:xfrm>
            <a:off x="685800" y="4343400"/>
            <a:ext cx="5481638" cy="4203700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S" altLang="es-ES"/>
          </a:p>
        </p:txBody>
      </p:sp>
    </p:spTree>
  </p:cSld>
  <p:clrMapOvr>
    <a:masterClrMapping/>
  </p:clrMapOvr>
</p:notes>
</file>

<file path=ppt/notesSlides/notesSlide8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12">
            <a:extLst>
              <a:ext uri="{FF2B5EF4-FFF2-40B4-BE49-F238E27FC236}">
                <a16:creationId xmlns:a16="http://schemas.microsoft.com/office/drawing/2014/main" id="{401DF5B9-1E58-625E-691C-BFA2AEACED97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9pPr>
          </a:lstStyle>
          <a:p>
            <a:pPr eaLnBrk="1" hangingPunct="1"/>
            <a:fld id="{AA36E1E0-F5FE-0341-97D9-0D7E7D9527C1}" type="slidenum">
              <a:rPr lang="es-ES" altLang="es-ES">
                <a:solidFill>
                  <a:srgbClr val="000000"/>
                </a:solidFill>
              </a:rPr>
              <a:pPr eaLnBrk="1" hangingPunct="1"/>
              <a:t>91</a:t>
            </a:fld>
            <a:endParaRPr lang="es-ES" altLang="es-ES">
              <a:solidFill>
                <a:srgbClr val="000000"/>
              </a:solidFill>
            </a:endParaRPr>
          </a:p>
        </p:txBody>
      </p:sp>
      <p:sp>
        <p:nvSpPr>
          <p:cNvPr id="64515" name="Text Box 1">
            <a:extLst>
              <a:ext uri="{FF2B5EF4-FFF2-40B4-BE49-F238E27FC236}">
                <a16:creationId xmlns:a16="http://schemas.microsoft.com/office/drawing/2014/main" id="{4EDE9010-64E4-D90B-8775-7669F2FE5A1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S" altLang="es-ES"/>
          </a:p>
        </p:txBody>
      </p:sp>
      <p:sp>
        <p:nvSpPr>
          <p:cNvPr id="64516" name="Rectangle 2">
            <a:extLst>
              <a:ext uri="{FF2B5EF4-FFF2-40B4-BE49-F238E27FC236}">
                <a16:creationId xmlns:a16="http://schemas.microsoft.com/office/drawing/2014/main" id="{B54FEC13-25D2-E82C-A72F-5C2A56B2A9CB}"/>
              </a:ext>
            </a:extLst>
          </p:cNvPr>
          <p:cNvSpPr>
            <a:spLocks noChangeArrowheads="1"/>
          </p:cNvSpPr>
          <p:nvPr>
            <p:ph type="body"/>
          </p:nvPr>
        </p:nvSpPr>
        <p:spPr>
          <a:xfrm>
            <a:off x="685800" y="4343400"/>
            <a:ext cx="5478463" cy="4200525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S" altLang="es-ES"/>
          </a:p>
        </p:txBody>
      </p:sp>
    </p:spTree>
  </p:cSld>
  <p:clrMapOvr>
    <a:masterClrMapping/>
  </p:clrMapOvr>
</p:notes>
</file>

<file path=ppt/notesSlides/notesSlide8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12">
            <a:extLst>
              <a:ext uri="{FF2B5EF4-FFF2-40B4-BE49-F238E27FC236}">
                <a16:creationId xmlns:a16="http://schemas.microsoft.com/office/drawing/2014/main" id="{21BAB9CD-0C6F-6B10-CA5F-9AFE0C8AFA2A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9pPr>
          </a:lstStyle>
          <a:p>
            <a:pPr eaLnBrk="1" hangingPunct="1"/>
            <a:fld id="{BB3E8422-5C26-2344-8ABD-E446E9444949}" type="slidenum">
              <a:rPr lang="es-ES" altLang="es-ES">
                <a:solidFill>
                  <a:srgbClr val="000000"/>
                </a:solidFill>
              </a:rPr>
              <a:pPr eaLnBrk="1" hangingPunct="1"/>
              <a:t>92</a:t>
            </a:fld>
            <a:endParaRPr lang="es-ES" altLang="es-ES">
              <a:solidFill>
                <a:srgbClr val="000000"/>
              </a:solidFill>
            </a:endParaRPr>
          </a:p>
        </p:txBody>
      </p:sp>
      <p:sp>
        <p:nvSpPr>
          <p:cNvPr id="65539" name="Text Box 1">
            <a:extLst>
              <a:ext uri="{FF2B5EF4-FFF2-40B4-BE49-F238E27FC236}">
                <a16:creationId xmlns:a16="http://schemas.microsoft.com/office/drawing/2014/main" id="{415B968E-39C4-0273-6CD8-CFFC96F8940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S" altLang="es-ES"/>
          </a:p>
        </p:txBody>
      </p:sp>
      <p:sp>
        <p:nvSpPr>
          <p:cNvPr id="65540" name="Rectangle 2">
            <a:extLst>
              <a:ext uri="{FF2B5EF4-FFF2-40B4-BE49-F238E27FC236}">
                <a16:creationId xmlns:a16="http://schemas.microsoft.com/office/drawing/2014/main" id="{33DFAB1D-2FC7-334C-2837-75EFE90B13DE}"/>
              </a:ext>
            </a:extLst>
          </p:cNvPr>
          <p:cNvSpPr>
            <a:spLocks noChangeArrowheads="1"/>
          </p:cNvSpPr>
          <p:nvPr>
            <p:ph type="body"/>
          </p:nvPr>
        </p:nvSpPr>
        <p:spPr>
          <a:xfrm>
            <a:off x="685800" y="4343400"/>
            <a:ext cx="5478463" cy="4200525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S" altLang="es-ES"/>
          </a:p>
        </p:txBody>
      </p:sp>
    </p:spTree>
  </p:cSld>
  <p:clrMapOvr>
    <a:masterClrMapping/>
  </p:clrMapOvr>
</p:notes>
</file>

<file path=ppt/notesSlides/notesSlide8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12">
            <a:extLst>
              <a:ext uri="{FF2B5EF4-FFF2-40B4-BE49-F238E27FC236}">
                <a16:creationId xmlns:a16="http://schemas.microsoft.com/office/drawing/2014/main" id="{A6A3CA18-33FA-9366-C8BE-D57B0D4D0F18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9pPr>
          </a:lstStyle>
          <a:p>
            <a:pPr eaLnBrk="1" hangingPunct="1"/>
            <a:fld id="{492468DE-532D-6C49-B4F8-AD6B5DC2ECC4}" type="slidenum">
              <a:rPr lang="es-ES" altLang="es-ES">
                <a:solidFill>
                  <a:srgbClr val="000000"/>
                </a:solidFill>
              </a:rPr>
              <a:pPr eaLnBrk="1" hangingPunct="1"/>
              <a:t>93</a:t>
            </a:fld>
            <a:endParaRPr lang="es-ES" altLang="es-ES">
              <a:solidFill>
                <a:srgbClr val="000000"/>
              </a:solidFill>
            </a:endParaRPr>
          </a:p>
        </p:txBody>
      </p:sp>
      <p:sp>
        <p:nvSpPr>
          <p:cNvPr id="66563" name="Text Box 1">
            <a:extLst>
              <a:ext uri="{FF2B5EF4-FFF2-40B4-BE49-F238E27FC236}">
                <a16:creationId xmlns:a16="http://schemas.microsoft.com/office/drawing/2014/main" id="{6419EB17-56BD-554F-E1C5-3AC7DC7C402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S" altLang="es-ES"/>
          </a:p>
        </p:txBody>
      </p:sp>
      <p:sp>
        <p:nvSpPr>
          <p:cNvPr id="66564" name="Rectangle 2">
            <a:extLst>
              <a:ext uri="{FF2B5EF4-FFF2-40B4-BE49-F238E27FC236}">
                <a16:creationId xmlns:a16="http://schemas.microsoft.com/office/drawing/2014/main" id="{5F7ADE6E-A376-BF93-4C96-9A4294DF4762}"/>
              </a:ext>
            </a:extLst>
          </p:cNvPr>
          <p:cNvSpPr>
            <a:spLocks noChangeArrowheads="1"/>
          </p:cNvSpPr>
          <p:nvPr>
            <p:ph type="body"/>
          </p:nvPr>
        </p:nvSpPr>
        <p:spPr>
          <a:xfrm>
            <a:off x="685800" y="4343400"/>
            <a:ext cx="5478463" cy="4200525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S" altLang="es-ES"/>
          </a:p>
        </p:txBody>
      </p:sp>
    </p:spTree>
  </p:cSld>
  <p:clrMapOvr>
    <a:masterClrMapping/>
  </p:clrMapOvr>
</p:notes>
</file>

<file path=ppt/notesSlides/notesSlide8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12">
            <a:extLst>
              <a:ext uri="{FF2B5EF4-FFF2-40B4-BE49-F238E27FC236}">
                <a16:creationId xmlns:a16="http://schemas.microsoft.com/office/drawing/2014/main" id="{9428B90D-8488-DB48-9C11-859EBB385D07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9pPr>
          </a:lstStyle>
          <a:p>
            <a:pPr eaLnBrk="1" hangingPunct="1"/>
            <a:fld id="{94F1A536-466A-AC42-BDEF-E156591F4F54}" type="slidenum">
              <a:rPr lang="es-ES" altLang="es-ES">
                <a:solidFill>
                  <a:srgbClr val="000000"/>
                </a:solidFill>
              </a:rPr>
              <a:pPr eaLnBrk="1" hangingPunct="1"/>
              <a:t>94</a:t>
            </a:fld>
            <a:endParaRPr lang="es-ES" altLang="es-ES">
              <a:solidFill>
                <a:srgbClr val="000000"/>
              </a:solidFill>
            </a:endParaRPr>
          </a:p>
        </p:txBody>
      </p:sp>
      <p:sp>
        <p:nvSpPr>
          <p:cNvPr id="67587" name="Text Box 1">
            <a:extLst>
              <a:ext uri="{FF2B5EF4-FFF2-40B4-BE49-F238E27FC236}">
                <a16:creationId xmlns:a16="http://schemas.microsoft.com/office/drawing/2014/main" id="{C4C08695-E46C-E2FB-E322-F09609D8240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S" altLang="es-ES"/>
          </a:p>
        </p:txBody>
      </p:sp>
      <p:sp>
        <p:nvSpPr>
          <p:cNvPr id="67588" name="Rectangle 2">
            <a:extLst>
              <a:ext uri="{FF2B5EF4-FFF2-40B4-BE49-F238E27FC236}">
                <a16:creationId xmlns:a16="http://schemas.microsoft.com/office/drawing/2014/main" id="{C87F1393-73DA-2FAE-6AD3-6CE75466D1DB}"/>
              </a:ext>
            </a:extLst>
          </p:cNvPr>
          <p:cNvSpPr>
            <a:spLocks noChangeArrowheads="1"/>
          </p:cNvSpPr>
          <p:nvPr>
            <p:ph type="body"/>
          </p:nvPr>
        </p:nvSpPr>
        <p:spPr>
          <a:xfrm>
            <a:off x="685800" y="4343400"/>
            <a:ext cx="5478463" cy="4200525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S" altLang="es-ES"/>
          </a:p>
        </p:txBody>
      </p:sp>
    </p:spTree>
  </p:cSld>
  <p:clrMapOvr>
    <a:masterClrMapping/>
  </p:clrMapOvr>
</p:notes>
</file>

<file path=ppt/notesSlides/notesSlide8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12">
            <a:extLst>
              <a:ext uri="{FF2B5EF4-FFF2-40B4-BE49-F238E27FC236}">
                <a16:creationId xmlns:a16="http://schemas.microsoft.com/office/drawing/2014/main" id="{FCEFCFC3-9BE4-7D8A-8EDE-04C53214DCC7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9pPr>
          </a:lstStyle>
          <a:p>
            <a:pPr eaLnBrk="1" hangingPunct="1"/>
            <a:fld id="{BE1E82F4-8E57-6347-B1BC-B6EB92B7BB70}" type="slidenum">
              <a:rPr lang="es-ES" altLang="es-ES">
                <a:solidFill>
                  <a:srgbClr val="000000"/>
                </a:solidFill>
              </a:rPr>
              <a:pPr eaLnBrk="1" hangingPunct="1"/>
              <a:t>95</a:t>
            </a:fld>
            <a:endParaRPr lang="es-ES" altLang="es-ES">
              <a:solidFill>
                <a:srgbClr val="000000"/>
              </a:solidFill>
            </a:endParaRPr>
          </a:p>
        </p:txBody>
      </p:sp>
      <p:sp>
        <p:nvSpPr>
          <p:cNvPr id="68611" name="Text Box 1">
            <a:extLst>
              <a:ext uri="{FF2B5EF4-FFF2-40B4-BE49-F238E27FC236}">
                <a16:creationId xmlns:a16="http://schemas.microsoft.com/office/drawing/2014/main" id="{D5A3C85F-6499-EAFA-3690-35D6EC4B1D7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S" altLang="es-ES"/>
          </a:p>
        </p:txBody>
      </p:sp>
      <p:sp>
        <p:nvSpPr>
          <p:cNvPr id="68612" name="Rectangle 2">
            <a:extLst>
              <a:ext uri="{FF2B5EF4-FFF2-40B4-BE49-F238E27FC236}">
                <a16:creationId xmlns:a16="http://schemas.microsoft.com/office/drawing/2014/main" id="{9415D3DA-29C6-EDF9-6FC3-EF780A5CC186}"/>
              </a:ext>
            </a:extLst>
          </p:cNvPr>
          <p:cNvSpPr>
            <a:spLocks noChangeArrowheads="1"/>
          </p:cNvSpPr>
          <p:nvPr>
            <p:ph type="body"/>
          </p:nvPr>
        </p:nvSpPr>
        <p:spPr>
          <a:xfrm>
            <a:off x="685800" y="4343400"/>
            <a:ext cx="5478463" cy="4200525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S" altLang="es-ES"/>
          </a:p>
        </p:txBody>
      </p:sp>
    </p:spTree>
  </p:cSld>
  <p:clrMapOvr>
    <a:masterClrMapping/>
  </p:clrMapOvr>
</p:notes>
</file>

<file path=ppt/notesSlides/notesSlide8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12">
            <a:extLst>
              <a:ext uri="{FF2B5EF4-FFF2-40B4-BE49-F238E27FC236}">
                <a16:creationId xmlns:a16="http://schemas.microsoft.com/office/drawing/2014/main" id="{D9B01DAF-606B-D358-8685-C479A1536365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9pPr>
          </a:lstStyle>
          <a:p>
            <a:pPr eaLnBrk="1" hangingPunct="1"/>
            <a:fld id="{A203F047-C5A7-6147-A0E1-49E66BBD0C91}" type="slidenum">
              <a:rPr lang="es-ES" altLang="es-ES">
                <a:solidFill>
                  <a:srgbClr val="000000"/>
                </a:solidFill>
              </a:rPr>
              <a:pPr eaLnBrk="1" hangingPunct="1"/>
              <a:t>97</a:t>
            </a:fld>
            <a:endParaRPr lang="es-ES" altLang="es-ES">
              <a:solidFill>
                <a:srgbClr val="000000"/>
              </a:solidFill>
            </a:endParaRPr>
          </a:p>
        </p:txBody>
      </p:sp>
      <p:sp>
        <p:nvSpPr>
          <p:cNvPr id="69635" name="Text Box 1">
            <a:extLst>
              <a:ext uri="{FF2B5EF4-FFF2-40B4-BE49-F238E27FC236}">
                <a16:creationId xmlns:a16="http://schemas.microsoft.com/office/drawing/2014/main" id="{DD1CB369-108F-C93C-9A69-EABD020E61B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S" altLang="es-ES"/>
          </a:p>
        </p:txBody>
      </p:sp>
      <p:sp>
        <p:nvSpPr>
          <p:cNvPr id="69636" name="Rectangle 2">
            <a:extLst>
              <a:ext uri="{FF2B5EF4-FFF2-40B4-BE49-F238E27FC236}">
                <a16:creationId xmlns:a16="http://schemas.microsoft.com/office/drawing/2014/main" id="{CF44AC74-B845-3737-1F94-7C2C5A5099E0}"/>
              </a:ext>
            </a:extLst>
          </p:cNvPr>
          <p:cNvSpPr>
            <a:spLocks noChangeArrowheads="1"/>
          </p:cNvSpPr>
          <p:nvPr>
            <p:ph type="body"/>
          </p:nvPr>
        </p:nvSpPr>
        <p:spPr>
          <a:xfrm>
            <a:off x="685800" y="4343400"/>
            <a:ext cx="5478463" cy="4200525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S" altLang="es-ES"/>
          </a:p>
        </p:txBody>
      </p:sp>
    </p:spTree>
  </p:cSld>
  <p:clrMapOvr>
    <a:masterClrMapping/>
  </p:clrMapOvr>
</p:notes>
</file>

<file path=ppt/notesSlides/notesSlide8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12">
            <a:extLst>
              <a:ext uri="{FF2B5EF4-FFF2-40B4-BE49-F238E27FC236}">
                <a16:creationId xmlns:a16="http://schemas.microsoft.com/office/drawing/2014/main" id="{D833C4CE-C922-78F2-2225-B1D0DB1B3586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9pPr>
          </a:lstStyle>
          <a:p>
            <a:pPr eaLnBrk="1" hangingPunct="1"/>
            <a:fld id="{B36B9158-D6A6-1C41-A40A-73008DF01151}" type="slidenum">
              <a:rPr lang="es-ES" altLang="es-ES">
                <a:solidFill>
                  <a:srgbClr val="000000"/>
                </a:solidFill>
              </a:rPr>
              <a:pPr eaLnBrk="1" hangingPunct="1"/>
              <a:t>98</a:t>
            </a:fld>
            <a:endParaRPr lang="es-ES" altLang="es-ES">
              <a:solidFill>
                <a:srgbClr val="000000"/>
              </a:solidFill>
            </a:endParaRPr>
          </a:p>
        </p:txBody>
      </p:sp>
      <p:sp>
        <p:nvSpPr>
          <p:cNvPr id="70659" name="Text Box 2">
            <a:extLst>
              <a:ext uri="{FF2B5EF4-FFF2-40B4-BE49-F238E27FC236}">
                <a16:creationId xmlns:a16="http://schemas.microsoft.com/office/drawing/2014/main" id="{E2B84409-7316-13D0-B5A0-D544DCEE2F4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S" altLang="es-ES"/>
          </a:p>
        </p:txBody>
      </p:sp>
      <p:sp>
        <p:nvSpPr>
          <p:cNvPr id="70660" name="Rectangle 3">
            <a:extLst>
              <a:ext uri="{FF2B5EF4-FFF2-40B4-BE49-F238E27FC236}">
                <a16:creationId xmlns:a16="http://schemas.microsoft.com/office/drawing/2014/main" id="{84BB2B1F-3A1A-A098-5D98-8ADA8A21D5DE}"/>
              </a:ext>
            </a:extLst>
          </p:cNvPr>
          <p:cNvSpPr>
            <a:spLocks noChangeArrowheads="1"/>
          </p:cNvSpPr>
          <p:nvPr>
            <p:ph type="body"/>
          </p:nvPr>
        </p:nvSpPr>
        <p:spPr>
          <a:xfrm>
            <a:off x="685800" y="4343400"/>
            <a:ext cx="5478463" cy="4200525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s-ES" altLang="es-ES"/>
          </a:p>
        </p:txBody>
      </p:sp>
    </p:spTree>
  </p:cSld>
  <p:clrMapOvr>
    <a:masterClrMapping/>
  </p:clrMapOvr>
</p:notes>
</file>

<file path=ppt/notesSlides/notesSlide8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12">
            <a:extLst>
              <a:ext uri="{FF2B5EF4-FFF2-40B4-BE49-F238E27FC236}">
                <a16:creationId xmlns:a16="http://schemas.microsoft.com/office/drawing/2014/main" id="{EA223BC1-90F1-853A-FF97-8E589C8A6DF9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9pPr>
          </a:lstStyle>
          <a:p>
            <a:pPr eaLnBrk="1" hangingPunct="1"/>
            <a:fld id="{8640DAAB-0FA4-8949-8F9E-28436F8F973D}" type="slidenum">
              <a:rPr lang="es-ES" altLang="es-ES">
                <a:solidFill>
                  <a:srgbClr val="000000"/>
                </a:solidFill>
              </a:rPr>
              <a:pPr eaLnBrk="1" hangingPunct="1"/>
              <a:t>99</a:t>
            </a:fld>
            <a:endParaRPr lang="es-ES" altLang="es-ES">
              <a:solidFill>
                <a:srgbClr val="000000"/>
              </a:solidFill>
            </a:endParaRPr>
          </a:p>
        </p:txBody>
      </p:sp>
      <p:sp>
        <p:nvSpPr>
          <p:cNvPr id="71683" name="Text Box 1">
            <a:extLst>
              <a:ext uri="{FF2B5EF4-FFF2-40B4-BE49-F238E27FC236}">
                <a16:creationId xmlns:a16="http://schemas.microsoft.com/office/drawing/2014/main" id="{003D1050-B0F4-F02F-76E8-DBD9E86D7B5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S" altLang="es-ES"/>
          </a:p>
        </p:txBody>
      </p:sp>
      <p:sp>
        <p:nvSpPr>
          <p:cNvPr id="71684" name="Rectangle 2">
            <a:extLst>
              <a:ext uri="{FF2B5EF4-FFF2-40B4-BE49-F238E27FC236}">
                <a16:creationId xmlns:a16="http://schemas.microsoft.com/office/drawing/2014/main" id="{C820E5D4-9F33-883A-87B2-36BF3656C9A3}"/>
              </a:ext>
            </a:extLst>
          </p:cNvPr>
          <p:cNvSpPr>
            <a:spLocks noChangeArrowheads="1"/>
          </p:cNvSpPr>
          <p:nvPr>
            <p:ph type="body"/>
          </p:nvPr>
        </p:nvSpPr>
        <p:spPr>
          <a:xfrm>
            <a:off x="685800" y="4343400"/>
            <a:ext cx="5478463" cy="4200525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S" altLang="es-ES"/>
          </a:p>
        </p:txBody>
      </p:sp>
    </p:spTree>
  </p:cSld>
  <p:clrMapOvr>
    <a:masterClrMapping/>
  </p:clrMapOvr>
</p:notes>
</file>

<file path=ppt/notesSlides/notesSlide8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12">
            <a:extLst>
              <a:ext uri="{FF2B5EF4-FFF2-40B4-BE49-F238E27FC236}">
                <a16:creationId xmlns:a16="http://schemas.microsoft.com/office/drawing/2014/main" id="{0BED5652-A8FF-727F-538C-043937CE74B9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9pPr>
          </a:lstStyle>
          <a:p>
            <a:pPr eaLnBrk="1" hangingPunct="1"/>
            <a:fld id="{82C29BA3-4C82-4441-A784-F12AE6AC091A}" type="slidenum">
              <a:rPr lang="es-ES" altLang="es-ES">
                <a:solidFill>
                  <a:srgbClr val="000000"/>
                </a:solidFill>
              </a:rPr>
              <a:pPr eaLnBrk="1" hangingPunct="1"/>
              <a:t>100</a:t>
            </a:fld>
            <a:endParaRPr lang="es-ES" altLang="es-ES">
              <a:solidFill>
                <a:srgbClr val="000000"/>
              </a:solidFill>
            </a:endParaRPr>
          </a:p>
        </p:txBody>
      </p:sp>
      <p:sp>
        <p:nvSpPr>
          <p:cNvPr id="72707" name="Text Box 1">
            <a:extLst>
              <a:ext uri="{FF2B5EF4-FFF2-40B4-BE49-F238E27FC236}">
                <a16:creationId xmlns:a16="http://schemas.microsoft.com/office/drawing/2014/main" id="{85DC1F01-DD60-8279-5FDA-A2540B1E444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S" altLang="es-ES"/>
          </a:p>
        </p:txBody>
      </p:sp>
      <p:sp>
        <p:nvSpPr>
          <p:cNvPr id="72708" name="Rectangle 2">
            <a:extLst>
              <a:ext uri="{FF2B5EF4-FFF2-40B4-BE49-F238E27FC236}">
                <a16:creationId xmlns:a16="http://schemas.microsoft.com/office/drawing/2014/main" id="{68880732-253E-15BE-1C5F-B7349A0C1139}"/>
              </a:ext>
            </a:extLst>
          </p:cNvPr>
          <p:cNvSpPr>
            <a:spLocks noChangeArrowheads="1"/>
          </p:cNvSpPr>
          <p:nvPr>
            <p:ph type="body"/>
          </p:nvPr>
        </p:nvSpPr>
        <p:spPr>
          <a:xfrm>
            <a:off x="685800" y="4343400"/>
            <a:ext cx="5478463" cy="4200525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S" altLang="es-ES"/>
          </a:p>
        </p:txBody>
      </p:sp>
    </p:spTree>
  </p:cSld>
  <p:clrMapOvr>
    <a:masterClrMapping/>
  </p:clrMapOvr>
</p:notes>
</file>

<file path=ppt/notesSlides/notesSlide8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12">
            <a:extLst>
              <a:ext uri="{FF2B5EF4-FFF2-40B4-BE49-F238E27FC236}">
                <a16:creationId xmlns:a16="http://schemas.microsoft.com/office/drawing/2014/main" id="{C102348D-4912-260F-67DD-7573D6BB2953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9pPr>
          </a:lstStyle>
          <a:p>
            <a:pPr eaLnBrk="1" hangingPunct="1"/>
            <a:fld id="{246AF04D-51EB-C548-BACE-A7B25DD5E88C}" type="slidenum">
              <a:rPr lang="es-ES" altLang="es-ES">
                <a:solidFill>
                  <a:srgbClr val="000000"/>
                </a:solidFill>
              </a:rPr>
              <a:pPr eaLnBrk="1" hangingPunct="1"/>
              <a:t>101</a:t>
            </a:fld>
            <a:endParaRPr lang="es-ES" altLang="es-ES">
              <a:solidFill>
                <a:srgbClr val="000000"/>
              </a:solidFill>
            </a:endParaRPr>
          </a:p>
        </p:txBody>
      </p:sp>
      <p:sp>
        <p:nvSpPr>
          <p:cNvPr id="73731" name="Text Box 1">
            <a:extLst>
              <a:ext uri="{FF2B5EF4-FFF2-40B4-BE49-F238E27FC236}">
                <a16:creationId xmlns:a16="http://schemas.microsoft.com/office/drawing/2014/main" id="{88D18828-424F-0460-4394-88D7853EA37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S" altLang="es-ES"/>
          </a:p>
        </p:txBody>
      </p:sp>
      <p:sp>
        <p:nvSpPr>
          <p:cNvPr id="73732" name="Rectangle 2">
            <a:extLst>
              <a:ext uri="{FF2B5EF4-FFF2-40B4-BE49-F238E27FC236}">
                <a16:creationId xmlns:a16="http://schemas.microsoft.com/office/drawing/2014/main" id="{1CD782F0-395D-2BAB-6669-26140D5DDD47}"/>
              </a:ext>
            </a:extLst>
          </p:cNvPr>
          <p:cNvSpPr>
            <a:spLocks noChangeArrowheads="1"/>
          </p:cNvSpPr>
          <p:nvPr>
            <p:ph type="body"/>
          </p:nvPr>
        </p:nvSpPr>
        <p:spPr>
          <a:xfrm>
            <a:off x="685800" y="4343400"/>
            <a:ext cx="5478463" cy="4200525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S" altLang="es-E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10">
            <a:extLst>
              <a:ext uri="{FF2B5EF4-FFF2-40B4-BE49-F238E27FC236}">
                <a16:creationId xmlns:a16="http://schemas.microsoft.com/office/drawing/2014/main" id="{AA9FA3E6-28B2-676D-0B02-194A095D29E5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9pPr>
          </a:lstStyle>
          <a:p>
            <a:pPr eaLnBrk="1" hangingPunct="1"/>
            <a:fld id="{D312AE93-B2AC-E841-91AD-A731F0770CE0}" type="slidenum">
              <a:rPr lang="es-ES" altLang="es-ES" sz="1200">
                <a:solidFill>
                  <a:srgbClr val="000000"/>
                </a:solidFill>
              </a:rPr>
              <a:pPr eaLnBrk="1" hangingPunct="1"/>
              <a:t>10</a:t>
            </a:fld>
            <a:endParaRPr lang="es-ES" altLang="es-ES" sz="1200">
              <a:solidFill>
                <a:srgbClr val="000000"/>
              </a:solidFill>
            </a:endParaRPr>
          </a:p>
        </p:txBody>
      </p:sp>
      <p:sp>
        <p:nvSpPr>
          <p:cNvPr id="106499" name="Text Box 1">
            <a:extLst>
              <a:ext uri="{FF2B5EF4-FFF2-40B4-BE49-F238E27FC236}">
                <a16:creationId xmlns:a16="http://schemas.microsoft.com/office/drawing/2014/main" id="{84E3235E-27E4-AB91-DB14-9E603A7460B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S" altLang="es-ES"/>
          </a:p>
        </p:txBody>
      </p:sp>
      <p:sp>
        <p:nvSpPr>
          <p:cNvPr id="106500" name="Rectangle 2">
            <a:extLst>
              <a:ext uri="{FF2B5EF4-FFF2-40B4-BE49-F238E27FC236}">
                <a16:creationId xmlns:a16="http://schemas.microsoft.com/office/drawing/2014/main" id="{0BAB805B-2580-048A-86A2-4887B328BFC2}"/>
              </a:ext>
            </a:extLst>
          </p:cNvPr>
          <p:cNvSpPr>
            <a:spLocks noChangeArrowheads="1"/>
          </p:cNvSpPr>
          <p:nvPr>
            <p:ph type="body"/>
          </p:nvPr>
        </p:nvSpPr>
        <p:spPr>
          <a:xfrm>
            <a:off x="685800" y="4343400"/>
            <a:ext cx="5481638" cy="4203700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S" altLang="es-ES"/>
          </a:p>
        </p:txBody>
      </p:sp>
    </p:spTree>
  </p:cSld>
  <p:clrMapOvr>
    <a:masterClrMapping/>
  </p:clrMapOvr>
</p:notes>
</file>

<file path=ppt/notesSlides/notesSlide9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12">
            <a:extLst>
              <a:ext uri="{FF2B5EF4-FFF2-40B4-BE49-F238E27FC236}">
                <a16:creationId xmlns:a16="http://schemas.microsoft.com/office/drawing/2014/main" id="{F75A9EA4-F4FB-BB59-2D3E-1F85EDCEF503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9pPr>
          </a:lstStyle>
          <a:p>
            <a:pPr eaLnBrk="1" hangingPunct="1"/>
            <a:fld id="{791F0723-13E4-7E41-BF0C-C2B8EA55DB1D}" type="slidenum">
              <a:rPr lang="es-ES" altLang="es-ES">
                <a:solidFill>
                  <a:srgbClr val="000000"/>
                </a:solidFill>
              </a:rPr>
              <a:pPr eaLnBrk="1" hangingPunct="1"/>
              <a:t>102</a:t>
            </a:fld>
            <a:endParaRPr lang="es-ES" altLang="es-ES">
              <a:solidFill>
                <a:srgbClr val="000000"/>
              </a:solidFill>
            </a:endParaRPr>
          </a:p>
        </p:txBody>
      </p:sp>
      <p:sp>
        <p:nvSpPr>
          <p:cNvPr id="74755" name="Text Box 1">
            <a:extLst>
              <a:ext uri="{FF2B5EF4-FFF2-40B4-BE49-F238E27FC236}">
                <a16:creationId xmlns:a16="http://schemas.microsoft.com/office/drawing/2014/main" id="{2BF86087-77A9-4394-B665-C3E92D2BF33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S" altLang="es-ES"/>
          </a:p>
        </p:txBody>
      </p:sp>
      <p:sp>
        <p:nvSpPr>
          <p:cNvPr id="74756" name="Rectangle 2">
            <a:extLst>
              <a:ext uri="{FF2B5EF4-FFF2-40B4-BE49-F238E27FC236}">
                <a16:creationId xmlns:a16="http://schemas.microsoft.com/office/drawing/2014/main" id="{7926C15B-00DF-55CB-D9C7-B21D7A1E2811}"/>
              </a:ext>
            </a:extLst>
          </p:cNvPr>
          <p:cNvSpPr>
            <a:spLocks noChangeArrowheads="1"/>
          </p:cNvSpPr>
          <p:nvPr>
            <p:ph type="body"/>
          </p:nvPr>
        </p:nvSpPr>
        <p:spPr>
          <a:xfrm>
            <a:off x="685800" y="4343400"/>
            <a:ext cx="5478463" cy="4200525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S" altLang="es-ES"/>
          </a:p>
        </p:txBody>
      </p:sp>
    </p:spTree>
  </p:cSld>
  <p:clrMapOvr>
    <a:masterClrMapping/>
  </p:clrMapOvr>
</p:notes>
</file>

<file path=ppt/notesSlides/notesSlide9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12">
            <a:extLst>
              <a:ext uri="{FF2B5EF4-FFF2-40B4-BE49-F238E27FC236}">
                <a16:creationId xmlns:a16="http://schemas.microsoft.com/office/drawing/2014/main" id="{D8EC6C51-5372-9324-E7AB-27908BA17678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9pPr>
          </a:lstStyle>
          <a:p>
            <a:pPr eaLnBrk="1" hangingPunct="1"/>
            <a:fld id="{D6A54D47-1B18-BC44-8AD5-5A68ED5E7D9C}" type="slidenum">
              <a:rPr lang="es-ES" altLang="es-ES">
                <a:solidFill>
                  <a:srgbClr val="000000"/>
                </a:solidFill>
              </a:rPr>
              <a:pPr eaLnBrk="1" hangingPunct="1"/>
              <a:t>103</a:t>
            </a:fld>
            <a:endParaRPr lang="es-ES" altLang="es-ES">
              <a:solidFill>
                <a:srgbClr val="000000"/>
              </a:solidFill>
            </a:endParaRPr>
          </a:p>
        </p:txBody>
      </p:sp>
      <p:sp>
        <p:nvSpPr>
          <p:cNvPr id="75779" name="Text Box 1">
            <a:extLst>
              <a:ext uri="{FF2B5EF4-FFF2-40B4-BE49-F238E27FC236}">
                <a16:creationId xmlns:a16="http://schemas.microsoft.com/office/drawing/2014/main" id="{A6ED36AE-073C-BEC3-A76B-7B659C1419F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S" altLang="es-ES"/>
          </a:p>
        </p:txBody>
      </p:sp>
      <p:sp>
        <p:nvSpPr>
          <p:cNvPr id="75780" name="Rectangle 2">
            <a:extLst>
              <a:ext uri="{FF2B5EF4-FFF2-40B4-BE49-F238E27FC236}">
                <a16:creationId xmlns:a16="http://schemas.microsoft.com/office/drawing/2014/main" id="{758416E4-29C9-5629-D93F-B0F8AAC7C05F}"/>
              </a:ext>
            </a:extLst>
          </p:cNvPr>
          <p:cNvSpPr>
            <a:spLocks noChangeArrowheads="1"/>
          </p:cNvSpPr>
          <p:nvPr>
            <p:ph type="body"/>
          </p:nvPr>
        </p:nvSpPr>
        <p:spPr>
          <a:xfrm>
            <a:off x="685800" y="4343400"/>
            <a:ext cx="5478463" cy="4200525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S" altLang="es-ES"/>
          </a:p>
        </p:txBody>
      </p:sp>
    </p:spTree>
  </p:cSld>
  <p:clrMapOvr>
    <a:masterClrMapping/>
  </p:clrMapOvr>
</p:notes>
</file>

<file path=ppt/notesSlides/notesSlide9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12">
            <a:extLst>
              <a:ext uri="{FF2B5EF4-FFF2-40B4-BE49-F238E27FC236}">
                <a16:creationId xmlns:a16="http://schemas.microsoft.com/office/drawing/2014/main" id="{87540620-5F11-0EEC-85C8-06387A49BCC3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9pPr>
          </a:lstStyle>
          <a:p>
            <a:pPr eaLnBrk="1" hangingPunct="1"/>
            <a:fld id="{39026AEE-4591-0D40-A220-4D1794CFC318}" type="slidenum">
              <a:rPr lang="es-ES" altLang="es-ES">
                <a:solidFill>
                  <a:srgbClr val="000000"/>
                </a:solidFill>
              </a:rPr>
              <a:pPr eaLnBrk="1" hangingPunct="1"/>
              <a:t>104</a:t>
            </a:fld>
            <a:endParaRPr lang="es-ES" altLang="es-ES">
              <a:solidFill>
                <a:srgbClr val="000000"/>
              </a:solidFill>
            </a:endParaRPr>
          </a:p>
        </p:txBody>
      </p:sp>
      <p:sp>
        <p:nvSpPr>
          <p:cNvPr id="76803" name="Text Box 1">
            <a:extLst>
              <a:ext uri="{FF2B5EF4-FFF2-40B4-BE49-F238E27FC236}">
                <a16:creationId xmlns:a16="http://schemas.microsoft.com/office/drawing/2014/main" id="{F5406E8E-4CA4-211E-E329-64540B34E75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S" altLang="es-ES"/>
          </a:p>
        </p:txBody>
      </p:sp>
      <p:sp>
        <p:nvSpPr>
          <p:cNvPr id="76804" name="Rectangle 2">
            <a:extLst>
              <a:ext uri="{FF2B5EF4-FFF2-40B4-BE49-F238E27FC236}">
                <a16:creationId xmlns:a16="http://schemas.microsoft.com/office/drawing/2014/main" id="{360B7250-8F54-82CD-075B-BD9B3A09E5F6}"/>
              </a:ext>
            </a:extLst>
          </p:cNvPr>
          <p:cNvSpPr>
            <a:spLocks noChangeArrowheads="1"/>
          </p:cNvSpPr>
          <p:nvPr>
            <p:ph type="body"/>
          </p:nvPr>
        </p:nvSpPr>
        <p:spPr>
          <a:xfrm>
            <a:off x="685800" y="4343400"/>
            <a:ext cx="5478463" cy="4200525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S" altLang="es-ES"/>
          </a:p>
        </p:txBody>
      </p:sp>
    </p:spTree>
  </p:cSld>
  <p:clrMapOvr>
    <a:masterClrMapping/>
  </p:clrMapOvr>
</p:notes>
</file>

<file path=ppt/notesSlides/notesSlide9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12">
            <a:extLst>
              <a:ext uri="{FF2B5EF4-FFF2-40B4-BE49-F238E27FC236}">
                <a16:creationId xmlns:a16="http://schemas.microsoft.com/office/drawing/2014/main" id="{A4459BD8-60D2-4487-EC98-6F3EF509EAC2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9pPr>
          </a:lstStyle>
          <a:p>
            <a:pPr eaLnBrk="1" hangingPunct="1"/>
            <a:fld id="{98F23957-263E-8D49-BBD1-14820AECAAE6}" type="slidenum">
              <a:rPr lang="es-ES" altLang="es-ES">
                <a:solidFill>
                  <a:srgbClr val="000000"/>
                </a:solidFill>
              </a:rPr>
              <a:pPr eaLnBrk="1" hangingPunct="1"/>
              <a:t>105</a:t>
            </a:fld>
            <a:endParaRPr lang="es-ES" altLang="es-ES">
              <a:solidFill>
                <a:srgbClr val="000000"/>
              </a:solidFill>
            </a:endParaRPr>
          </a:p>
        </p:txBody>
      </p:sp>
      <p:sp>
        <p:nvSpPr>
          <p:cNvPr id="77827" name="Text Box 1">
            <a:extLst>
              <a:ext uri="{FF2B5EF4-FFF2-40B4-BE49-F238E27FC236}">
                <a16:creationId xmlns:a16="http://schemas.microsoft.com/office/drawing/2014/main" id="{562E9F8A-6AFD-F5DA-2AB9-910948BB372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S" altLang="es-ES"/>
          </a:p>
        </p:txBody>
      </p:sp>
      <p:sp>
        <p:nvSpPr>
          <p:cNvPr id="77828" name="Rectangle 2">
            <a:extLst>
              <a:ext uri="{FF2B5EF4-FFF2-40B4-BE49-F238E27FC236}">
                <a16:creationId xmlns:a16="http://schemas.microsoft.com/office/drawing/2014/main" id="{A1733E62-471B-47AA-DC01-3E1E626F6B31}"/>
              </a:ext>
            </a:extLst>
          </p:cNvPr>
          <p:cNvSpPr>
            <a:spLocks noChangeArrowheads="1"/>
          </p:cNvSpPr>
          <p:nvPr>
            <p:ph type="body"/>
          </p:nvPr>
        </p:nvSpPr>
        <p:spPr>
          <a:xfrm>
            <a:off x="685800" y="4343400"/>
            <a:ext cx="5478463" cy="4200525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S" altLang="es-ES"/>
          </a:p>
        </p:txBody>
      </p:sp>
    </p:spTree>
  </p:cSld>
  <p:clrMapOvr>
    <a:masterClrMapping/>
  </p:clrMapOvr>
</p:notes>
</file>

<file path=ppt/notesSlides/notesSlide9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12">
            <a:extLst>
              <a:ext uri="{FF2B5EF4-FFF2-40B4-BE49-F238E27FC236}">
                <a16:creationId xmlns:a16="http://schemas.microsoft.com/office/drawing/2014/main" id="{C3555134-6A76-7778-81F9-CFD5C0FB905F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9pPr>
          </a:lstStyle>
          <a:p>
            <a:pPr eaLnBrk="1" hangingPunct="1"/>
            <a:fld id="{C8420553-9C26-784E-8FE6-3C42DB5E6A42}" type="slidenum">
              <a:rPr lang="es-ES" altLang="es-ES">
                <a:solidFill>
                  <a:srgbClr val="000000"/>
                </a:solidFill>
              </a:rPr>
              <a:pPr eaLnBrk="1" hangingPunct="1"/>
              <a:t>106</a:t>
            </a:fld>
            <a:endParaRPr lang="es-ES" altLang="es-ES">
              <a:solidFill>
                <a:srgbClr val="000000"/>
              </a:solidFill>
            </a:endParaRPr>
          </a:p>
        </p:txBody>
      </p:sp>
      <p:sp>
        <p:nvSpPr>
          <p:cNvPr id="78851" name="Text Box 1">
            <a:extLst>
              <a:ext uri="{FF2B5EF4-FFF2-40B4-BE49-F238E27FC236}">
                <a16:creationId xmlns:a16="http://schemas.microsoft.com/office/drawing/2014/main" id="{0BAE2232-93D6-7E6C-2862-52832077FF9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S" altLang="es-ES"/>
          </a:p>
        </p:txBody>
      </p:sp>
      <p:sp>
        <p:nvSpPr>
          <p:cNvPr id="78852" name="Rectangle 2">
            <a:extLst>
              <a:ext uri="{FF2B5EF4-FFF2-40B4-BE49-F238E27FC236}">
                <a16:creationId xmlns:a16="http://schemas.microsoft.com/office/drawing/2014/main" id="{0A5EBD15-6FF1-7A5B-DD62-FC675A23A65C}"/>
              </a:ext>
            </a:extLst>
          </p:cNvPr>
          <p:cNvSpPr>
            <a:spLocks noChangeArrowheads="1"/>
          </p:cNvSpPr>
          <p:nvPr>
            <p:ph type="body"/>
          </p:nvPr>
        </p:nvSpPr>
        <p:spPr>
          <a:xfrm>
            <a:off x="685800" y="4343400"/>
            <a:ext cx="5478463" cy="4200525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S" altLang="es-E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B6B71EC1-66B5-6C4D-D142-08640A7149B5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2E1EC6C-2736-4862-0032-12F6A7380489}"/>
              </a:ext>
            </a:extLst>
          </p:cNvPr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2C945F1-0046-39B3-7CCE-EA19B8E9B0AE}"/>
              </a:ext>
            </a:extLst>
          </p:cNvPr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CF069A5-4683-A644-A51B-CF857FAD2C83}" type="slidenum">
              <a:rPr lang="es-ES" altLang="es-ES"/>
              <a:pPr/>
              <a:t>‹Nº›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5946443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FF7E2BF1-77D7-43E4-3CCE-08000C8291AC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87BAFCB-B32B-E1D6-F873-44804DD44E81}"/>
              </a:ext>
            </a:extLst>
          </p:cNvPr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FAA562D-E3A0-BC0C-7873-4B611FCC2EA0}"/>
              </a:ext>
            </a:extLst>
          </p:cNvPr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668CEBD-5849-1B4C-93E4-5DBF353E0267}" type="slidenum">
              <a:rPr lang="es-ES" altLang="es-ES"/>
              <a:pPr/>
              <a:t>‹Nº›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34643421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4638" y="128588"/>
            <a:ext cx="2055812" cy="5991225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128588"/>
            <a:ext cx="6015038" cy="5991225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4A2F1AD3-247D-1EC6-D377-0518E85F8A95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507F5E4-BEED-5777-D641-B235169395D1}"/>
              </a:ext>
            </a:extLst>
          </p:cNvPr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EA2C423-8665-5DCB-A608-8BA902ADA65C}"/>
              </a:ext>
            </a:extLst>
          </p:cNvPr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FF09BB6-912E-0442-817E-3E0E44C46B36}" type="slidenum">
              <a:rPr lang="es-ES" altLang="es-ES"/>
              <a:pPr/>
              <a:t>‹Nº›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241970345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128588"/>
            <a:ext cx="8223250" cy="1433512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Rectangle 3">
            <a:extLst>
              <a:ext uri="{FF2B5EF4-FFF2-40B4-BE49-F238E27FC236}">
                <a16:creationId xmlns:a16="http://schemas.microsoft.com/office/drawing/2014/main" id="{01816591-7350-FB8C-601A-B493BC81869A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79CFDAA4-E00A-72B6-C5A4-542B716C00D1}"/>
              </a:ext>
            </a:extLst>
          </p:cNvPr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32CAAD8E-1EE3-AADC-24B8-A8D91CD47600}"/>
              </a:ext>
            </a:extLst>
          </p:cNvPr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B236891-025B-2D4F-A5D7-7FDA3E7E44B9}" type="slidenum">
              <a:rPr lang="es-ES" altLang="es-ES"/>
              <a:pPr/>
              <a:t>‹Nº›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15011260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ítulo, text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128588"/>
            <a:ext cx="8223250" cy="1433512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5425" cy="4519613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5025" y="1600200"/>
            <a:ext cx="4035425" cy="4519613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95024793-73E5-EE3E-7206-C9DA2E86B213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4">
            <a:extLst>
              <a:ext uri="{FF2B5EF4-FFF2-40B4-BE49-F238E27FC236}">
                <a16:creationId xmlns:a16="http://schemas.microsoft.com/office/drawing/2014/main" id="{ECA191DA-F0DC-EA16-E80D-7FE16F2FE8A4}"/>
              </a:ext>
            </a:extLst>
          </p:cNvPr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Rectangle 5">
            <a:extLst>
              <a:ext uri="{FF2B5EF4-FFF2-40B4-BE49-F238E27FC236}">
                <a16:creationId xmlns:a16="http://schemas.microsoft.com/office/drawing/2014/main" id="{2FD9FDCB-0EA9-0791-608D-91697ADBABB4}"/>
              </a:ext>
            </a:extLst>
          </p:cNvPr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8130B96-DC92-EC4C-A42B-99BF29980B19}" type="slidenum">
              <a:rPr lang="es-ES" altLang="es-ES"/>
              <a:pPr/>
              <a:t>‹Nº›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20338854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8E10695E-B99B-071C-AD6B-E71462091CD3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C5705CC-DA24-E057-F475-C0D0BE5A6388}"/>
              </a:ext>
            </a:extLst>
          </p:cNvPr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1EBA200-A633-57E3-0AF7-F9F7B767B640}"/>
              </a:ext>
            </a:extLst>
          </p:cNvPr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A6923DE-CF08-0844-9A7B-CBEE86FF4325}" type="slidenum">
              <a:rPr lang="es-ES" altLang="es-ES"/>
              <a:pPr/>
              <a:t>‹Nº›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17617580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F8EE9DDD-760D-2483-31A4-333487EDB2B9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ADDDF2A-72C6-9A86-7FA6-AA369A1FCBC7}"/>
              </a:ext>
            </a:extLst>
          </p:cNvPr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B792931-4A18-C227-98A3-BA408EFCBACE}"/>
              </a:ext>
            </a:extLst>
          </p:cNvPr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270FF7F-59F3-FC46-BAE2-2A6451F86B35}" type="slidenum">
              <a:rPr lang="es-ES" altLang="es-ES"/>
              <a:pPr/>
              <a:t>‹Nº›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31829687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5425" cy="45196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5025" y="1600200"/>
            <a:ext cx="4035425" cy="45196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DF4A97BA-4620-311E-1857-277D7EFA0BD9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4">
            <a:extLst>
              <a:ext uri="{FF2B5EF4-FFF2-40B4-BE49-F238E27FC236}">
                <a16:creationId xmlns:a16="http://schemas.microsoft.com/office/drawing/2014/main" id="{75D59B34-AF9C-6C22-0149-4D8199EFC219}"/>
              </a:ext>
            </a:extLst>
          </p:cNvPr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Rectangle 5">
            <a:extLst>
              <a:ext uri="{FF2B5EF4-FFF2-40B4-BE49-F238E27FC236}">
                <a16:creationId xmlns:a16="http://schemas.microsoft.com/office/drawing/2014/main" id="{380BBC70-8F08-CA02-5B52-472098BA4535}"/>
              </a:ext>
            </a:extLst>
          </p:cNvPr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26F7DC5-9D80-D042-A7C8-4CD820036E47}" type="slidenum">
              <a:rPr lang="es-ES" altLang="es-ES"/>
              <a:pPr/>
              <a:t>‹Nº›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15071848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Rectangle 3">
            <a:extLst>
              <a:ext uri="{FF2B5EF4-FFF2-40B4-BE49-F238E27FC236}">
                <a16:creationId xmlns:a16="http://schemas.microsoft.com/office/drawing/2014/main" id="{541DB03E-C145-5D56-2B3A-55F9A901822F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8" name="Rectangle 4">
            <a:extLst>
              <a:ext uri="{FF2B5EF4-FFF2-40B4-BE49-F238E27FC236}">
                <a16:creationId xmlns:a16="http://schemas.microsoft.com/office/drawing/2014/main" id="{116AF491-6C9D-5F61-8F32-FB6E54DA772D}"/>
              </a:ext>
            </a:extLst>
          </p:cNvPr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9" name="Rectangle 5">
            <a:extLst>
              <a:ext uri="{FF2B5EF4-FFF2-40B4-BE49-F238E27FC236}">
                <a16:creationId xmlns:a16="http://schemas.microsoft.com/office/drawing/2014/main" id="{D2A54927-64D2-86AD-8DE3-412104089D5A}"/>
              </a:ext>
            </a:extLst>
          </p:cNvPr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44E793E-C3C2-D141-B888-C5CF7A5C5183}" type="slidenum">
              <a:rPr lang="es-ES" altLang="es-ES"/>
              <a:pPr/>
              <a:t>‹Nº›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1107814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Rectangle 3">
            <a:extLst>
              <a:ext uri="{FF2B5EF4-FFF2-40B4-BE49-F238E27FC236}">
                <a16:creationId xmlns:a16="http://schemas.microsoft.com/office/drawing/2014/main" id="{1EADBA7A-F39A-7149-4B4B-89236C78A733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A87967B3-CF8C-BB6A-94E1-D1296F10B743}"/>
              </a:ext>
            </a:extLst>
          </p:cNvPr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937FD806-EB35-7A33-FFB8-13F980D0C9BB}"/>
              </a:ext>
            </a:extLst>
          </p:cNvPr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77DF8EE-8D70-E146-BB5B-4186D5154867}" type="slidenum">
              <a:rPr lang="es-ES" altLang="es-ES"/>
              <a:pPr/>
              <a:t>‹Nº›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29458904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>
            <a:extLst>
              <a:ext uri="{FF2B5EF4-FFF2-40B4-BE49-F238E27FC236}">
                <a16:creationId xmlns:a16="http://schemas.microsoft.com/office/drawing/2014/main" id="{EB8DC7B2-0B18-DFB9-2099-AA369C435462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D2F406FD-D6ED-38BD-1A6D-B021FCD81DF3}"/>
              </a:ext>
            </a:extLst>
          </p:cNvPr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8B64F8D3-6082-7D27-695C-F01567E1FD28}"/>
              </a:ext>
            </a:extLst>
          </p:cNvPr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86CAE19-EA2D-7B48-961C-D6EE2D303237}" type="slidenum">
              <a:rPr lang="es-ES" altLang="es-ES"/>
              <a:pPr/>
              <a:t>‹Nº›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22631151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21DD2369-B164-035E-6C69-C2D1924506DE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4">
            <a:extLst>
              <a:ext uri="{FF2B5EF4-FFF2-40B4-BE49-F238E27FC236}">
                <a16:creationId xmlns:a16="http://schemas.microsoft.com/office/drawing/2014/main" id="{70873DF5-3244-9D33-0134-83B26A6659AC}"/>
              </a:ext>
            </a:extLst>
          </p:cNvPr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Rectangle 5">
            <a:extLst>
              <a:ext uri="{FF2B5EF4-FFF2-40B4-BE49-F238E27FC236}">
                <a16:creationId xmlns:a16="http://schemas.microsoft.com/office/drawing/2014/main" id="{BBBFFA06-089C-1FD9-507E-13DB61E67BDA}"/>
              </a:ext>
            </a:extLst>
          </p:cNvPr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35005EC-8567-A14B-BDDB-0F0E488C498B}" type="slidenum">
              <a:rPr lang="es-ES" altLang="es-ES"/>
              <a:pPr/>
              <a:t>‹Nº›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6709623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ES" noProof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D371D422-3698-48F7-9918-82A422EC0876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4">
            <a:extLst>
              <a:ext uri="{FF2B5EF4-FFF2-40B4-BE49-F238E27FC236}">
                <a16:creationId xmlns:a16="http://schemas.microsoft.com/office/drawing/2014/main" id="{DB05A19A-C3E2-00C6-7177-5B51E18FC755}"/>
              </a:ext>
            </a:extLst>
          </p:cNvPr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Rectangle 5">
            <a:extLst>
              <a:ext uri="{FF2B5EF4-FFF2-40B4-BE49-F238E27FC236}">
                <a16:creationId xmlns:a16="http://schemas.microsoft.com/office/drawing/2014/main" id="{36C3D7BE-13AD-0FDF-ED98-972F0919C424}"/>
              </a:ext>
            </a:extLst>
          </p:cNvPr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27BAE0E-96B8-4A42-9717-DE0719CE26ED}" type="slidenum">
              <a:rPr lang="es-ES" altLang="es-ES"/>
              <a:pPr/>
              <a:t>‹Nº›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28848112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C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">
            <a:extLst>
              <a:ext uri="{FF2B5EF4-FFF2-40B4-BE49-F238E27FC236}">
                <a16:creationId xmlns:a16="http://schemas.microsoft.com/office/drawing/2014/main" id="{9D82F0AD-CFE3-E5A5-A98C-0CBD5D817B2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28588"/>
            <a:ext cx="8223250" cy="1433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89991" tIns="46795" rIns="89991" bIns="46795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s-ES"/>
              <a:t>Pulse para editar el formato del texto de título</a:t>
            </a:r>
          </a:p>
        </p:txBody>
      </p:sp>
      <p:sp>
        <p:nvSpPr>
          <p:cNvPr id="1027" name="Rectangle 2">
            <a:extLst>
              <a:ext uri="{FF2B5EF4-FFF2-40B4-BE49-F238E27FC236}">
                <a16:creationId xmlns:a16="http://schemas.microsoft.com/office/drawing/2014/main" id="{F0A9AA1D-8ED7-069A-F63E-96DFF7F3AB0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3250" cy="4519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89991" tIns="46795" rIns="89991" bIns="4679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s-ES"/>
              <a:t>Pulse para editar los formatos del texto del esquema</a:t>
            </a:r>
          </a:p>
          <a:p>
            <a:pPr lvl="1"/>
            <a:r>
              <a:rPr lang="en-GB" altLang="es-ES"/>
              <a:t>Segundo nivel del esquema</a:t>
            </a:r>
          </a:p>
          <a:p>
            <a:pPr lvl="2"/>
            <a:r>
              <a:rPr lang="en-GB" altLang="es-ES"/>
              <a:t>Tercer nivel del esquema</a:t>
            </a:r>
          </a:p>
          <a:p>
            <a:pPr lvl="3"/>
            <a:r>
              <a:rPr lang="en-GB" altLang="es-ES"/>
              <a:t>Cuarto nivel del esquema</a:t>
            </a:r>
          </a:p>
          <a:p>
            <a:pPr lvl="4"/>
            <a:r>
              <a:rPr lang="en-GB" altLang="es-ES"/>
              <a:t>Quinto nivel del esquema</a:t>
            </a:r>
          </a:p>
          <a:p>
            <a:pPr lvl="4"/>
            <a:r>
              <a:rPr lang="en-GB" altLang="es-ES"/>
              <a:t>Sexto nivel del esquema</a:t>
            </a:r>
          </a:p>
          <a:p>
            <a:pPr lvl="4"/>
            <a:r>
              <a:rPr lang="en-GB" altLang="es-ES"/>
              <a:t>Séptimo nivel del esquema</a:t>
            </a:r>
          </a:p>
          <a:p>
            <a:pPr lvl="4"/>
            <a:r>
              <a:rPr lang="en-GB" altLang="es-ES"/>
              <a:t>Octavo nivel del esquema</a:t>
            </a:r>
          </a:p>
          <a:p>
            <a:pPr lvl="4"/>
            <a:r>
              <a:rPr lang="en-GB" altLang="es-ES"/>
              <a:t>Noveno nivel del esquema</a:t>
            </a:r>
          </a:p>
        </p:txBody>
      </p:sp>
      <p:sp>
        <p:nvSpPr>
          <p:cNvPr id="2" name="Rectangle 3">
            <a:extLst>
              <a:ext uri="{FF2B5EF4-FFF2-40B4-BE49-F238E27FC236}">
                <a16:creationId xmlns:a16="http://schemas.microsoft.com/office/drawing/2014/main" id="{446A7F42-8C3F-057D-9BEC-C004D6B9BA9E}"/>
              </a:ext>
            </a:extLst>
          </p:cNvPr>
          <p:cNvSpPr>
            <a:spLocks noGrp="1" noChangeArrowheads="1"/>
          </p:cNvSpPr>
          <p:nvPr>
            <p:ph type="dt"/>
          </p:nvPr>
        </p:nvSpPr>
        <p:spPr bwMode="auto">
          <a:xfrm>
            <a:off x="457200" y="6245225"/>
            <a:ext cx="2127250" cy="469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89991" tIns="46795" rIns="89991" bIns="46795" numCol="1" anchor="t" anchorCtr="0" compatLnSpc="1">
            <a:prstTxWarp prst="textNoShape">
              <a:avLst/>
            </a:prstTxWarp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 sz="1400">
                <a:solidFill>
                  <a:srgbClr val="000000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FF94021A-BF30-AE99-AE66-3B9EFECD47FC}"/>
              </a:ext>
            </a:extLst>
          </p:cNvPr>
          <p:cNvSpPr>
            <a:spLocks noGrp="1" noChangeArrowheads="1"/>
          </p:cNvSpPr>
          <p:nvPr>
            <p:ph type="ftr"/>
          </p:nvPr>
        </p:nvSpPr>
        <p:spPr bwMode="auto">
          <a:xfrm>
            <a:off x="3124200" y="6245225"/>
            <a:ext cx="2889250" cy="469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89991" tIns="46795" rIns="89991" bIns="46795" numCol="1" anchor="t" anchorCtr="0" compatLnSpc="1">
            <a:prstTxWarp prst="textNoShape">
              <a:avLst/>
            </a:prstTxWarp>
          </a:bodyPr>
          <a:lstStyle>
            <a:lvl1pPr algn="ctr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 sz="1400">
                <a:solidFill>
                  <a:srgbClr val="000000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5F9A9371-FB48-14A9-E794-9DD51C9DDDC6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 bwMode="auto">
          <a:xfrm>
            <a:off x="6553200" y="6245225"/>
            <a:ext cx="2127250" cy="469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89991" tIns="46795" rIns="89991" bIns="46795" numCol="1" anchor="t" anchorCtr="0" compatLnSpc="1">
            <a:prstTxWarp prst="textNoShape">
              <a:avLst/>
            </a:prstTxWarp>
          </a:bodyPr>
          <a:lstStyle>
            <a:lvl1pPr algn="r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 sz="1400">
                <a:solidFill>
                  <a:srgbClr val="000000"/>
                </a:solidFill>
              </a:defRPr>
            </a:lvl1pPr>
          </a:lstStyle>
          <a:p>
            <a:fld id="{A6B19AC2-8736-3D40-9BD2-B0C30BDCDB37}" type="slidenum">
              <a:rPr lang="es-ES" altLang="es-ES"/>
              <a:pPr/>
              <a:t>‹Nº›</a:t>
            </a:fld>
            <a:endParaRPr lang="es-ES" alt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+mj-lt"/>
          <a:ea typeface="+mj-ea"/>
          <a:cs typeface="+mj-cs"/>
        </a:defRPr>
      </a:lvl1pPr>
      <a:lvl2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Arial" charset="0"/>
          <a:cs typeface="Lucida Sans Unicode" pitchFamily="34" charset="0"/>
        </a:defRPr>
      </a:lvl2pPr>
      <a:lvl3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Arial" charset="0"/>
          <a:cs typeface="Lucida Sans Unicode" pitchFamily="34" charset="0"/>
        </a:defRPr>
      </a:lvl3pPr>
      <a:lvl4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Arial" charset="0"/>
          <a:cs typeface="Lucida Sans Unicode" pitchFamily="34" charset="0"/>
        </a:defRPr>
      </a:lvl4pPr>
      <a:lvl5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Arial" charset="0"/>
          <a:cs typeface="Lucida Sans Unicode" pitchFamily="34" charset="0"/>
        </a:defRPr>
      </a:lvl5pPr>
      <a:lvl6pPr marL="2514600" indent="-228600" algn="ctr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Arial" charset="0"/>
          <a:cs typeface="Lucida Sans Unicode" pitchFamily="34" charset="0"/>
        </a:defRPr>
      </a:lvl6pPr>
      <a:lvl7pPr marL="2971800" indent="-228600" algn="ctr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Arial" charset="0"/>
          <a:cs typeface="Lucida Sans Unicode" pitchFamily="34" charset="0"/>
        </a:defRPr>
      </a:lvl7pPr>
      <a:lvl8pPr marL="3429000" indent="-228600" algn="ctr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Arial" charset="0"/>
          <a:cs typeface="Lucida Sans Unicode" pitchFamily="34" charset="0"/>
        </a:defRPr>
      </a:lvl8pPr>
      <a:lvl9pPr marL="3886200" indent="-228600" algn="ctr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Arial" charset="0"/>
          <a:cs typeface="Lucida Sans Unicode" pitchFamily="34" charset="0"/>
        </a:defRPr>
      </a:lvl9pPr>
    </p:titleStyle>
    <p:bodyStyle>
      <a:lvl1pPr marL="342900" indent="-342900" algn="l" defTabSz="449263" rtl="0" eaLnBrk="0" fontAlgn="base" hangingPunct="0">
        <a:spcBef>
          <a:spcPts val="8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eaLnBrk="0" fontAlgn="base" hangingPunct="0"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800">
          <a:solidFill>
            <a:srgbClr val="000000"/>
          </a:solidFill>
          <a:latin typeface="+mn-lt"/>
          <a:cs typeface="+mn-cs"/>
        </a:defRPr>
      </a:lvl2pPr>
      <a:lvl3pPr marL="1143000" indent="-228600" algn="l" defTabSz="449263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400">
          <a:solidFill>
            <a:srgbClr val="000000"/>
          </a:solidFill>
          <a:latin typeface="+mn-lt"/>
          <a:cs typeface="+mn-cs"/>
        </a:defRPr>
      </a:lvl3pPr>
      <a:lvl4pPr marL="16002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000">
          <a:solidFill>
            <a:srgbClr val="000000"/>
          </a:solidFill>
          <a:latin typeface="+mn-lt"/>
          <a:cs typeface="+mn-cs"/>
        </a:defRPr>
      </a:lvl4pPr>
      <a:lvl5pPr marL="20574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000">
          <a:solidFill>
            <a:srgbClr val="000000"/>
          </a:solidFill>
          <a:latin typeface="+mn-lt"/>
          <a:cs typeface="+mn-cs"/>
        </a:defRPr>
      </a:lvl5pPr>
      <a:lvl6pPr marL="2514600" indent="-228600" algn="l" defTabSz="449263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cs typeface="+mn-cs"/>
        </a:defRPr>
      </a:lvl6pPr>
      <a:lvl7pPr marL="2971800" indent="-228600" algn="l" defTabSz="449263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cs typeface="+mn-cs"/>
        </a:defRPr>
      </a:lvl7pPr>
      <a:lvl8pPr marL="3429000" indent="-228600" algn="l" defTabSz="449263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cs typeface="+mn-cs"/>
        </a:defRPr>
      </a:lvl8pPr>
      <a:lvl9pPr marL="3886200" indent="-228600" algn="l" defTabSz="449263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/Relationships>
</file>

<file path=ppt/slides/_rels/slide10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0.png"/><Relationship Id="rId2" Type="http://schemas.openxmlformats.org/officeDocument/2006/relationships/notesSlide" Target="../notesSlides/notesSlide8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2.png"/><Relationship Id="rId4" Type="http://schemas.openxmlformats.org/officeDocument/2006/relationships/image" Target="../media/image221.png"/></Relationships>
</file>

<file path=ppt/slides/_rels/slide10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3.jpeg"/><Relationship Id="rId2" Type="http://schemas.openxmlformats.org/officeDocument/2006/relationships/notesSlide" Target="../notesSlides/notesSlide89.xml"/><Relationship Id="rId1" Type="http://schemas.openxmlformats.org/officeDocument/2006/relationships/slideLayout" Target="../slideLayouts/slideLayout2.xml"/></Relationships>
</file>

<file path=ppt/slides/_rels/slide10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4.png"/><Relationship Id="rId2" Type="http://schemas.openxmlformats.org/officeDocument/2006/relationships/notesSlide" Target="../notesSlides/notesSlide90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25.jpeg"/></Relationships>
</file>

<file path=ppt/slides/_rels/slide10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6.png"/><Relationship Id="rId2" Type="http://schemas.openxmlformats.org/officeDocument/2006/relationships/notesSlide" Target="../notesSlides/notesSlide91.xml"/><Relationship Id="rId1" Type="http://schemas.openxmlformats.org/officeDocument/2006/relationships/slideLayout" Target="../slideLayouts/slideLayout2.xml"/></Relationships>
</file>

<file path=ppt/slides/_rels/slide10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7.jpeg"/><Relationship Id="rId2" Type="http://schemas.openxmlformats.org/officeDocument/2006/relationships/notesSlide" Target="../notesSlides/notesSlide92.xml"/><Relationship Id="rId1" Type="http://schemas.openxmlformats.org/officeDocument/2006/relationships/slideLayout" Target="../slideLayouts/slideLayout2.xml"/></Relationships>
</file>

<file path=ppt/slides/_rels/slide10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8.jpeg"/><Relationship Id="rId2" Type="http://schemas.openxmlformats.org/officeDocument/2006/relationships/notesSlide" Target="../notesSlides/notesSlide93.xml"/><Relationship Id="rId1" Type="http://schemas.openxmlformats.org/officeDocument/2006/relationships/slideLayout" Target="../slideLayouts/slideLayout12.xml"/></Relationships>
</file>

<file path=ppt/slides/_rels/slide10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94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6.jpeg"/><Relationship Id="rId4" Type="http://schemas.openxmlformats.org/officeDocument/2006/relationships/hyperlink" Target="http://images.google.es/imgres?imgurl=http://www.civilia.es/diferentes/2001/181.jpg&amp;imgrefurl=http://www.civilia.es/diferentes/2001/181.html&amp;h=537&amp;w=340&amp;sz=26&amp;hl=es&amp;start=1&amp;usg=__PiOyf8_1MpYaAyCmYsSKfqQZuTU=&amp;tbnid=PUtMOfvpy8RAXM:&amp;tbnh=132&amp;tbnw=84&amp;prev=/images%3Fq%3Dencajar%26gbv%3D2%26hl%3Des" TargetMode="Externa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0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0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6.jpeg"/><Relationship Id="rId5" Type="http://schemas.openxmlformats.org/officeDocument/2006/relationships/image" Target="../media/image45.jpeg"/><Relationship Id="rId4" Type="http://schemas.openxmlformats.org/officeDocument/2006/relationships/image" Target="../media/image4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.jpeg"/><Relationship Id="rId3" Type="http://schemas.openxmlformats.org/officeDocument/2006/relationships/image" Target="../media/image48.jpeg"/><Relationship Id="rId7" Type="http://schemas.openxmlformats.org/officeDocument/2006/relationships/image" Target="../media/image52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1.jpeg"/><Relationship Id="rId5" Type="http://schemas.openxmlformats.org/officeDocument/2006/relationships/image" Target="../media/image50.jpeg"/><Relationship Id="rId4" Type="http://schemas.openxmlformats.org/officeDocument/2006/relationships/image" Target="../media/image49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5.jpe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7.jpe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9.png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2.xml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5.jpeg"/><Relationship Id="rId3" Type="http://schemas.openxmlformats.org/officeDocument/2006/relationships/image" Target="../media/image60.jpeg"/><Relationship Id="rId7" Type="http://schemas.openxmlformats.org/officeDocument/2006/relationships/image" Target="../media/image64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3.png"/><Relationship Id="rId5" Type="http://schemas.openxmlformats.org/officeDocument/2006/relationships/image" Target="../media/image62.jpeg"/><Relationship Id="rId4" Type="http://schemas.openxmlformats.org/officeDocument/2006/relationships/image" Target="../media/image61.png"/><Relationship Id="rId9" Type="http://schemas.openxmlformats.org/officeDocument/2006/relationships/image" Target="../media/image66.jpe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8.jpe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jpe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70.jpe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jpe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6" Type="http://schemas.openxmlformats.org/officeDocument/2006/relationships/hyperlink" Target="http://images.google.es/imgres?imgurl=http://www.centrodefilosofia.org.ar/i/crossroadtransp.gif&amp;imgrefurl=http://www.centrodefilosofia.org.ar/informacion.htm&amp;h=343&amp;w=285&amp;sz=45&amp;hl=es&amp;start=1&amp;usg=__Cqvl1xJSoKIh6akBSCJfK9MQ4uY=&amp;tbnid=I_fKPnuzIqqx0M:&amp;tbnh=120&amp;tbnw=100&amp;prev=/images%3Fq%3Ddecision%26gbv%3D2%26hl%3Des" TargetMode="External"/><Relationship Id="rId5" Type="http://schemas.openxmlformats.org/officeDocument/2006/relationships/image" Target="../media/image7.jpeg"/><Relationship Id="rId4" Type="http://schemas.openxmlformats.org/officeDocument/2006/relationships/image" Target="../media/image6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jpe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75.png"/><Relationship Id="rId5" Type="http://schemas.openxmlformats.org/officeDocument/2006/relationships/image" Target="../media/image74.jpeg"/><Relationship Id="rId4" Type="http://schemas.openxmlformats.org/officeDocument/2006/relationships/image" Target="../media/image73.jpeg"/></Relationships>
</file>

<file path=ppt/slides/_rels/slide4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9.jpeg"/><Relationship Id="rId3" Type="http://schemas.openxmlformats.org/officeDocument/2006/relationships/image" Target="../media/image76.jpeg"/><Relationship Id="rId7" Type="http://schemas.openxmlformats.org/officeDocument/2006/relationships/image" Target="../media/image78.jpe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6.jpeg"/><Relationship Id="rId5" Type="http://schemas.openxmlformats.org/officeDocument/2006/relationships/hyperlink" Target="http://images.google.es/imgres?imgurl=http://www.civilia.es/diferentes/2001/181.jpg&amp;imgrefurl=http://www.civilia.es/diferentes/2001/181.html&amp;h=537&amp;w=340&amp;sz=26&amp;hl=es&amp;start=1&amp;usg=__PiOyf8_1MpYaAyCmYsSKfqQZuTU=&amp;tbnid=PUtMOfvpy8RAXM:&amp;tbnh=132&amp;tbnw=84&amp;prev=/images%3Fq%3Dencajar%26gbv%3D2%26hl%3Des" TargetMode="External"/><Relationship Id="rId4" Type="http://schemas.openxmlformats.org/officeDocument/2006/relationships/image" Target="../media/image77.jpeg"/><Relationship Id="rId9" Type="http://schemas.openxmlformats.org/officeDocument/2006/relationships/image" Target="../media/image17.jpe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2.jpeg"/><Relationship Id="rId4" Type="http://schemas.openxmlformats.org/officeDocument/2006/relationships/image" Target="../media/image81.jpe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3.jpe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4.jpe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5.jpe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6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7.jpe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8.jpe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9.jpe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2.jpeg"/><Relationship Id="rId5" Type="http://schemas.openxmlformats.org/officeDocument/2006/relationships/image" Target="../media/image91.png"/><Relationship Id="rId4" Type="http://schemas.openxmlformats.org/officeDocument/2006/relationships/image" Target="../media/image90.jpe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5.jpe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3.jpe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4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image" Target="../media/image9.jpeg"/><Relationship Id="rId7" Type="http://schemas.openxmlformats.org/officeDocument/2006/relationships/image" Target="../media/image1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5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7.png"/><Relationship Id="rId4" Type="http://schemas.openxmlformats.org/officeDocument/2006/relationships/image" Target="../media/image96.jpe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8.jpe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01.png"/><Relationship Id="rId5" Type="http://schemas.openxmlformats.org/officeDocument/2006/relationships/image" Target="../media/image100.png"/><Relationship Id="rId4" Type="http://schemas.openxmlformats.org/officeDocument/2006/relationships/image" Target="../media/image99.jpeg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2.jpe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3.jpe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6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4.jpe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5.jpeg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6.pn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1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7.pn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7.pn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8.png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6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9.jpeg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0.jpeg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12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1.jpeg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2.png"/><Relationship Id="rId7" Type="http://schemas.openxmlformats.org/officeDocument/2006/relationships/image" Target="../media/image116.png"/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15.png"/><Relationship Id="rId5" Type="http://schemas.openxmlformats.org/officeDocument/2006/relationships/image" Target="../media/image114.jpeg"/><Relationship Id="rId4" Type="http://schemas.openxmlformats.org/officeDocument/2006/relationships/image" Target="../media/image113.png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7.jpeg"/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11.jpeg"/><Relationship Id="rId4" Type="http://schemas.openxmlformats.org/officeDocument/2006/relationships/image" Target="../media/image118.jpeg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9.jpeg"/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20.jpeg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6.png"/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12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6.png"/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1.png"/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7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2.jpeg"/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7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3.jpeg"/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9.jpeg"/><Relationship Id="rId3" Type="http://schemas.openxmlformats.org/officeDocument/2006/relationships/image" Target="../media/image124.jpeg"/><Relationship Id="rId7" Type="http://schemas.openxmlformats.org/officeDocument/2006/relationships/image" Target="../media/image128.jpeg"/><Relationship Id="rId2" Type="http://schemas.openxmlformats.org/officeDocument/2006/relationships/notesSlide" Target="../notesSlides/notesSlide62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27.png"/><Relationship Id="rId5" Type="http://schemas.openxmlformats.org/officeDocument/2006/relationships/image" Target="../media/image126.png"/><Relationship Id="rId4" Type="http://schemas.openxmlformats.org/officeDocument/2006/relationships/image" Target="../media/image125.jpeg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0.png"/><Relationship Id="rId2" Type="http://schemas.openxmlformats.org/officeDocument/2006/relationships/notesSlide" Target="../notesSlides/notesSlide63.xml"/><Relationship Id="rId1" Type="http://schemas.openxmlformats.org/officeDocument/2006/relationships/slideLayout" Target="../slideLayouts/slideLayout12.xml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1.jpeg"/><Relationship Id="rId2" Type="http://schemas.openxmlformats.org/officeDocument/2006/relationships/notesSlide" Target="../notesSlides/notesSlide64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25.jpeg"/></Relationships>
</file>

<file path=ppt/slides/_rels/slide7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6.png"/><Relationship Id="rId3" Type="http://schemas.openxmlformats.org/officeDocument/2006/relationships/image" Target="../media/image132.png"/><Relationship Id="rId7" Type="http://schemas.openxmlformats.org/officeDocument/2006/relationships/image" Target="../media/image135.png"/><Relationship Id="rId2" Type="http://schemas.openxmlformats.org/officeDocument/2006/relationships/notesSlide" Target="../notesSlides/notesSlide65.xml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1.bin"/><Relationship Id="rId5" Type="http://schemas.openxmlformats.org/officeDocument/2006/relationships/image" Target="../media/image134.jpeg"/><Relationship Id="rId4" Type="http://schemas.openxmlformats.org/officeDocument/2006/relationships/image" Target="../media/image133.jpeg"/><Relationship Id="rId9" Type="http://schemas.openxmlformats.org/officeDocument/2006/relationships/image" Target="../media/image137.jpeg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8.jpeg"/><Relationship Id="rId1" Type="http://schemas.openxmlformats.org/officeDocument/2006/relationships/slideLayout" Target="../slideLayouts/slideLayout7.xml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9.jpeg"/><Relationship Id="rId2" Type="http://schemas.openxmlformats.org/officeDocument/2006/relationships/notesSlide" Target="../notesSlides/notesSlide66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40.jpeg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1.jpeg"/><Relationship Id="rId2" Type="http://schemas.openxmlformats.org/officeDocument/2006/relationships/notesSlide" Target="../notesSlides/notesSlide67.xml"/><Relationship Id="rId1" Type="http://schemas.openxmlformats.org/officeDocument/2006/relationships/slideLayout" Target="../slideLayouts/slideLayout6.xml"/></Relationships>
</file>

<file path=ppt/slides/_rels/slide7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7.jpeg"/><Relationship Id="rId3" Type="http://schemas.openxmlformats.org/officeDocument/2006/relationships/image" Target="../media/image142.jpeg"/><Relationship Id="rId7" Type="http://schemas.openxmlformats.org/officeDocument/2006/relationships/image" Target="../media/image146.jpeg"/><Relationship Id="rId2" Type="http://schemas.openxmlformats.org/officeDocument/2006/relationships/notesSlide" Target="../notesSlides/notesSlide68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45.jpeg"/><Relationship Id="rId5" Type="http://schemas.openxmlformats.org/officeDocument/2006/relationships/image" Target="../media/image144.jpeg"/><Relationship Id="rId4" Type="http://schemas.openxmlformats.org/officeDocument/2006/relationships/image" Target="../media/image143.jpeg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8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4.jpeg"/><Relationship Id="rId13" Type="http://schemas.openxmlformats.org/officeDocument/2006/relationships/image" Target="../media/image159.jpeg"/><Relationship Id="rId18" Type="http://schemas.openxmlformats.org/officeDocument/2006/relationships/image" Target="../media/image164.jpeg"/><Relationship Id="rId3" Type="http://schemas.openxmlformats.org/officeDocument/2006/relationships/image" Target="../media/image149.jpeg"/><Relationship Id="rId7" Type="http://schemas.openxmlformats.org/officeDocument/2006/relationships/image" Target="../media/image153.jpeg"/><Relationship Id="rId12" Type="http://schemas.openxmlformats.org/officeDocument/2006/relationships/image" Target="../media/image158.jpeg"/><Relationship Id="rId17" Type="http://schemas.openxmlformats.org/officeDocument/2006/relationships/image" Target="../media/image163.jpeg"/><Relationship Id="rId2" Type="http://schemas.openxmlformats.org/officeDocument/2006/relationships/notesSlide" Target="../notesSlides/notesSlide69.xml"/><Relationship Id="rId16" Type="http://schemas.openxmlformats.org/officeDocument/2006/relationships/image" Target="../media/image162.jpeg"/><Relationship Id="rId20" Type="http://schemas.openxmlformats.org/officeDocument/2006/relationships/image" Target="../media/image166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52.jpeg"/><Relationship Id="rId11" Type="http://schemas.openxmlformats.org/officeDocument/2006/relationships/image" Target="../media/image157.png"/><Relationship Id="rId5" Type="http://schemas.openxmlformats.org/officeDocument/2006/relationships/image" Target="../media/image151.jpeg"/><Relationship Id="rId15" Type="http://schemas.openxmlformats.org/officeDocument/2006/relationships/image" Target="../media/image161.jpeg"/><Relationship Id="rId10" Type="http://schemas.openxmlformats.org/officeDocument/2006/relationships/image" Target="../media/image156.emf"/><Relationship Id="rId19" Type="http://schemas.openxmlformats.org/officeDocument/2006/relationships/image" Target="../media/image165.jpeg"/><Relationship Id="rId4" Type="http://schemas.openxmlformats.org/officeDocument/2006/relationships/image" Target="../media/image150.jpeg"/><Relationship Id="rId9" Type="http://schemas.openxmlformats.org/officeDocument/2006/relationships/image" Target="../media/image155.emf"/><Relationship Id="rId14" Type="http://schemas.openxmlformats.org/officeDocument/2006/relationships/image" Target="../media/image160.jpeg"/></Relationships>
</file>

<file path=ppt/slides/_rels/slide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7.jpeg"/><Relationship Id="rId2" Type="http://schemas.openxmlformats.org/officeDocument/2006/relationships/notesSlide" Target="../notesSlides/notesSlide70.xml"/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1.xml"/><Relationship Id="rId1" Type="http://schemas.openxmlformats.org/officeDocument/2006/relationships/slideLayout" Target="../slideLayouts/slideLayout4.xml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2.xml"/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3.xml"/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8.jpeg"/><Relationship Id="rId2" Type="http://schemas.openxmlformats.org/officeDocument/2006/relationships/notesSlide" Target="../notesSlides/notesSlide74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70.jpeg"/><Relationship Id="rId5" Type="http://schemas.openxmlformats.org/officeDocument/2006/relationships/image" Target="../media/image169.jpeg"/><Relationship Id="rId4" Type="http://schemas.openxmlformats.org/officeDocument/2006/relationships/image" Target="../media/image15.jpeg"/></Relationships>
</file>

<file path=ppt/slides/_rels/slide8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5.xml"/><Relationship Id="rId1" Type="http://schemas.openxmlformats.org/officeDocument/2006/relationships/slideLayout" Target="../slideLayouts/slideLayout6.xml"/></Relationships>
</file>

<file path=ppt/slides/_rels/slide8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1.jpeg"/><Relationship Id="rId2" Type="http://schemas.openxmlformats.org/officeDocument/2006/relationships/notesSlide" Target="../notesSlides/notesSlide76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73.jpeg"/><Relationship Id="rId4" Type="http://schemas.openxmlformats.org/officeDocument/2006/relationships/image" Target="../media/image172.jpeg"/></Relationships>
</file>

<file path=ppt/slides/_rels/slide8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4.jpeg"/><Relationship Id="rId2" Type="http://schemas.openxmlformats.org/officeDocument/2006/relationships/notesSlide" Target="../notesSlides/notesSlide77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77.jpeg"/><Relationship Id="rId5" Type="http://schemas.openxmlformats.org/officeDocument/2006/relationships/image" Target="../media/image176.jpeg"/><Relationship Id="rId4" Type="http://schemas.openxmlformats.org/officeDocument/2006/relationships/image" Target="../media/image175.jpeg"/></Relationships>
</file>

<file path=ppt/slides/_rels/slide8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8.jpeg"/><Relationship Id="rId2" Type="http://schemas.openxmlformats.org/officeDocument/2006/relationships/notesSlide" Target="../notesSlides/notesSlide7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4.jpeg"/></Relationships>
</file>

<file path=ppt/slides/_rels/slide9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5.jpeg"/><Relationship Id="rId3" Type="http://schemas.openxmlformats.org/officeDocument/2006/relationships/image" Target="../media/image180.png"/><Relationship Id="rId7" Type="http://schemas.openxmlformats.org/officeDocument/2006/relationships/image" Target="../media/image184.jpeg"/><Relationship Id="rId2" Type="http://schemas.openxmlformats.org/officeDocument/2006/relationships/notesSlide" Target="../notesSlides/notesSlide79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83.jpeg"/><Relationship Id="rId5" Type="http://schemas.openxmlformats.org/officeDocument/2006/relationships/image" Target="../media/image182.jpeg"/><Relationship Id="rId4" Type="http://schemas.openxmlformats.org/officeDocument/2006/relationships/image" Target="../media/image181.jpeg"/><Relationship Id="rId9" Type="http://schemas.openxmlformats.org/officeDocument/2006/relationships/image" Target="../media/image186.png"/></Relationships>
</file>

<file path=ppt/slides/_rels/slide9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2.jpeg"/><Relationship Id="rId3" Type="http://schemas.openxmlformats.org/officeDocument/2006/relationships/image" Target="../media/image187.jpeg"/><Relationship Id="rId7" Type="http://schemas.openxmlformats.org/officeDocument/2006/relationships/image" Target="../media/image191.jpeg"/><Relationship Id="rId2" Type="http://schemas.openxmlformats.org/officeDocument/2006/relationships/notesSlide" Target="../notesSlides/notesSlide80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90.jpeg"/><Relationship Id="rId5" Type="http://schemas.openxmlformats.org/officeDocument/2006/relationships/image" Target="../media/image189.jpeg"/><Relationship Id="rId4" Type="http://schemas.openxmlformats.org/officeDocument/2006/relationships/image" Target="../media/image188.jpeg"/><Relationship Id="rId9" Type="http://schemas.openxmlformats.org/officeDocument/2006/relationships/image" Target="../media/image193.jpeg"/></Relationships>
</file>

<file path=ppt/slides/_rels/slide9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4.jpeg"/><Relationship Id="rId2" Type="http://schemas.openxmlformats.org/officeDocument/2006/relationships/notesSlide" Target="../notesSlides/notesSlide8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95.jpeg"/></Relationships>
</file>

<file path=ppt/slides/_rels/slide9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6.jpeg"/><Relationship Id="rId2" Type="http://schemas.openxmlformats.org/officeDocument/2006/relationships/notesSlide" Target="../notesSlides/notesSlide82.xml"/><Relationship Id="rId1" Type="http://schemas.openxmlformats.org/officeDocument/2006/relationships/slideLayout" Target="../slideLayouts/slideLayout6.xml"/></Relationships>
</file>

<file path=ppt/slides/_rels/slide9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7.jpeg"/><Relationship Id="rId2" Type="http://schemas.openxmlformats.org/officeDocument/2006/relationships/notesSlide" Target="../notesSlides/notesSlide83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99.jpeg"/><Relationship Id="rId4" Type="http://schemas.openxmlformats.org/officeDocument/2006/relationships/image" Target="../media/image198.jpeg"/></Relationships>
</file>

<file path=ppt/slides/_rels/slide9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5.jpeg"/><Relationship Id="rId3" Type="http://schemas.openxmlformats.org/officeDocument/2006/relationships/image" Target="../media/image200.jpeg"/><Relationship Id="rId7" Type="http://schemas.openxmlformats.org/officeDocument/2006/relationships/image" Target="../media/image204.jpeg"/><Relationship Id="rId12" Type="http://schemas.openxmlformats.org/officeDocument/2006/relationships/image" Target="../media/image209.jpeg"/><Relationship Id="rId2" Type="http://schemas.openxmlformats.org/officeDocument/2006/relationships/notesSlide" Target="../notesSlides/notesSlide84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03.png"/><Relationship Id="rId11" Type="http://schemas.openxmlformats.org/officeDocument/2006/relationships/image" Target="../media/image208.jpeg"/><Relationship Id="rId5" Type="http://schemas.openxmlformats.org/officeDocument/2006/relationships/image" Target="../media/image202.png"/><Relationship Id="rId10" Type="http://schemas.openxmlformats.org/officeDocument/2006/relationships/image" Target="../media/image207.jpeg"/><Relationship Id="rId4" Type="http://schemas.openxmlformats.org/officeDocument/2006/relationships/image" Target="../media/image201.jpeg"/><Relationship Id="rId9" Type="http://schemas.openxmlformats.org/officeDocument/2006/relationships/image" Target="../media/image206.jpeg"/></Relationships>
</file>

<file path=ppt/slides/_rels/slide9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1.png"/><Relationship Id="rId2" Type="http://schemas.openxmlformats.org/officeDocument/2006/relationships/image" Target="../media/image21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3.png"/><Relationship Id="rId4" Type="http://schemas.openxmlformats.org/officeDocument/2006/relationships/image" Target="../media/image212.jpeg"/></Relationships>
</file>

<file path=ppt/slides/_rels/slide9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4.jpeg"/><Relationship Id="rId2" Type="http://schemas.openxmlformats.org/officeDocument/2006/relationships/notesSlide" Target="../notesSlides/notesSlide85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15.jpeg"/></Relationships>
</file>

<file path=ppt/slides/_rels/slide9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6.jpeg"/><Relationship Id="rId2" Type="http://schemas.openxmlformats.org/officeDocument/2006/relationships/notesSlide" Target="../notesSlides/notesSlide86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17.jpeg"/></Relationships>
</file>

<file path=ppt/slides/_rels/slide9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8.jpeg"/><Relationship Id="rId2" Type="http://schemas.openxmlformats.org/officeDocument/2006/relationships/notesSlide" Target="../notesSlides/notesSlide87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1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1">
            <a:extLst>
              <a:ext uri="{FF2B5EF4-FFF2-40B4-BE49-F238E27FC236}">
                <a16:creationId xmlns:a16="http://schemas.microsoft.com/office/drawing/2014/main" id="{DA0447D2-38F7-AB27-0BB0-D6ED041AA9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7463" y="476250"/>
            <a:ext cx="4130675" cy="4537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051" name="Rectangle 2">
            <a:extLst>
              <a:ext uri="{FF2B5EF4-FFF2-40B4-BE49-F238E27FC236}">
                <a16:creationId xmlns:a16="http://schemas.microsoft.com/office/drawing/2014/main" id="{185CC1AA-C1D3-2468-60E4-31118823CA1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11188" y="5229225"/>
            <a:ext cx="8064500" cy="966788"/>
          </a:xfrm>
        </p:spPr>
        <p:txBody>
          <a:bodyPr/>
          <a:lstStyle/>
          <a:p>
            <a:pPr eaLnBrk="1" hangingPunct="1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3138" algn="l"/>
                <a:tab pos="2692400" algn="l"/>
                <a:tab pos="3141663" algn="l"/>
                <a:tab pos="3592513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s-ES" altLang="es-ES"/>
              <a:t>Charla de madres y padres</a:t>
            </a:r>
          </a:p>
        </p:txBody>
      </p:sp>
      <p:sp>
        <p:nvSpPr>
          <p:cNvPr id="2052" name="Rectangle 3">
            <a:extLst>
              <a:ext uri="{FF2B5EF4-FFF2-40B4-BE49-F238E27FC236}">
                <a16:creationId xmlns:a16="http://schemas.microsoft.com/office/drawing/2014/main" id="{829E8E52-BA7F-F507-28AB-310EFA2B8C28}"/>
              </a:ext>
            </a:extLst>
          </p:cNvPr>
          <p:cNvSpPr>
            <a:spLocks noGrp="1" noChangeArrowheads="1"/>
          </p:cNvSpPr>
          <p:nvPr>
            <p:ph type="subTitle" idx="4294967295"/>
          </p:nvPr>
        </p:nvSpPr>
        <p:spPr>
          <a:xfrm>
            <a:off x="1403350" y="6208713"/>
            <a:ext cx="6400800" cy="649287"/>
          </a:xfrm>
        </p:spPr>
        <p:txBody>
          <a:bodyPr/>
          <a:lstStyle/>
          <a:p>
            <a:pPr marL="0" indent="0" algn="ctr" eaLnBrk="1" hangingPunct="1">
              <a:spcBef>
                <a:spcPts val="500"/>
              </a:spcBef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s-ES" altLang="es-ES" sz="2000" b="1"/>
              <a:t>Asociación ORAIN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rgbClr val="FF33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1">
            <a:extLst>
              <a:ext uri="{FF2B5EF4-FFF2-40B4-BE49-F238E27FC236}">
                <a16:creationId xmlns:a16="http://schemas.microsoft.com/office/drawing/2014/main" id="{B77F6483-918C-E211-9825-F512ABE63F7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68313" y="836613"/>
            <a:ext cx="8229600" cy="2119312"/>
          </a:xfrm>
        </p:spPr>
        <p:txBody>
          <a:bodyPr/>
          <a:lstStyle/>
          <a:p>
            <a:pPr eaLnBrk="1" hangingPunct="1">
              <a:lnSpc>
                <a:spcPct val="120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3138" algn="l"/>
                <a:tab pos="2692400" algn="l"/>
                <a:tab pos="3141663" algn="l"/>
                <a:tab pos="3592513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s-ES" altLang="es-ES" sz="4000" b="1">
                <a:solidFill>
                  <a:schemeClr val="tx1"/>
                </a:solidFill>
              </a:rPr>
              <a:t>¿Qué hacen los hijos para ganarse el derecho a ser tratados como adultos?</a:t>
            </a:r>
          </a:p>
        </p:txBody>
      </p:sp>
      <p:sp>
        <p:nvSpPr>
          <p:cNvPr id="12290" name="Rectangle 2">
            <a:extLst>
              <a:ext uri="{FF2B5EF4-FFF2-40B4-BE49-F238E27FC236}">
                <a16:creationId xmlns:a16="http://schemas.microsoft.com/office/drawing/2014/main" id="{366080E1-E8D8-823E-3A7D-AB133232E96E}"/>
              </a:ext>
            </a:extLst>
          </p:cNvPr>
          <p:cNvSpPr>
            <a:spLocks noGrp="1" noChangeArrowheads="1"/>
          </p:cNvSpPr>
          <p:nvPr>
            <p:ph type="subTitle" idx="4294967295"/>
          </p:nvPr>
        </p:nvSpPr>
        <p:spPr>
          <a:xfrm>
            <a:off x="395288" y="3933825"/>
            <a:ext cx="8229600" cy="2159000"/>
          </a:xfrm>
        </p:spPr>
        <p:txBody>
          <a:bodyPr lIns="0" tIns="0" rIns="0" bIns="0" anchor="ctr"/>
          <a:lstStyle/>
          <a:p>
            <a:pPr marL="0" indent="0" algn="ctr" eaLnBrk="1" hangingPunct="1"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s-ES" altLang="es-ES"/>
              <a:t>Para tener derechos o privilegios </a:t>
            </a:r>
          </a:p>
          <a:p>
            <a:pPr marL="0" indent="0" algn="ctr" eaLnBrk="1" hangingPunct="1"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s-ES" altLang="es-ES"/>
              <a:t>tienen que ganárselo.</a:t>
            </a:r>
          </a:p>
        </p:txBody>
      </p:sp>
    </p:spTree>
  </p:cSld>
  <p:clrMapOvr>
    <a:masterClrMapping/>
  </p:clrMapOvr>
  <p:transition/>
  <p:timing>
    <p:tnLst>
      <p:par>
        <p:cTn id="1" dur="indefinite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1">
            <a:extLst>
              <a:ext uri="{FF2B5EF4-FFF2-40B4-BE49-F238E27FC236}">
                <a16:creationId xmlns:a16="http://schemas.microsoft.com/office/drawing/2014/main" id="{809B8BA7-0312-9586-BE57-95DDC89CE55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23850" y="1881188"/>
            <a:ext cx="8229600" cy="4238625"/>
          </a:xfrm>
        </p:spPr>
        <p:txBody>
          <a:bodyPr/>
          <a:lstStyle/>
          <a:p>
            <a:pPr eaLnBrk="1" hangingPunct="1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s-ES" altLang="es-ES" sz="3200" b="1"/>
              <a:t>Voluntad</a:t>
            </a:r>
            <a:r>
              <a:rPr lang="es-ES" altLang="es-ES" sz="3200"/>
              <a:t> de comunicarse.</a:t>
            </a:r>
            <a:br>
              <a:rPr lang="es-ES" altLang="es-ES" sz="4000"/>
            </a:br>
            <a:br>
              <a:rPr lang="es-ES" altLang="es-ES" sz="4000"/>
            </a:br>
            <a:br>
              <a:rPr lang="es-ES" altLang="es-ES" sz="4000"/>
            </a:br>
            <a:r>
              <a:rPr lang="es-ES" altLang="es-ES" sz="4000"/>
              <a:t> </a:t>
            </a:r>
            <a:br>
              <a:rPr lang="es-ES" altLang="es-ES" sz="4000"/>
            </a:br>
            <a:r>
              <a:rPr lang="es-ES" altLang="es-ES" sz="4000"/>
              <a:t> </a:t>
            </a:r>
            <a:r>
              <a:rPr lang="es-ES" altLang="es-ES" sz="3200" b="1"/>
              <a:t>Escuchar</a:t>
            </a:r>
            <a:r>
              <a:rPr lang="es-ES" altLang="es-ES" sz="3200"/>
              <a:t>: Es lo más importante.</a:t>
            </a:r>
            <a:r>
              <a:rPr lang="es-ES" altLang="es-ES" sz="4000"/>
              <a:t> </a:t>
            </a:r>
            <a:br>
              <a:rPr lang="es-ES" altLang="es-ES" sz="4000"/>
            </a:br>
            <a:br>
              <a:rPr lang="es-ES" altLang="es-ES" sz="4000"/>
            </a:br>
            <a:endParaRPr lang="es-ES" altLang="es-ES" sz="4000"/>
          </a:p>
        </p:txBody>
      </p:sp>
      <p:sp>
        <p:nvSpPr>
          <p:cNvPr id="34819" name="Rectangle 2">
            <a:extLst>
              <a:ext uri="{FF2B5EF4-FFF2-40B4-BE49-F238E27FC236}">
                <a16:creationId xmlns:a16="http://schemas.microsoft.com/office/drawing/2014/main" id="{0A418CD5-F0E7-E83A-7DF6-A1A11F19110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7950" y="404813"/>
            <a:ext cx="8856663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9pPr>
          </a:lstStyle>
          <a:p>
            <a:pPr algn="ctr" eaLnBrk="1" hangingPunct="1"/>
            <a:r>
              <a:rPr lang="es-ES" altLang="es-ES" sz="4000" b="1">
                <a:solidFill>
                  <a:srgbClr val="333399"/>
                </a:solidFill>
              </a:rPr>
              <a:t>Pautas para mejorar la comunicación con el/la adolescente</a:t>
            </a:r>
          </a:p>
        </p:txBody>
      </p:sp>
      <p:pic>
        <p:nvPicPr>
          <p:cNvPr id="34820" name="Picture 3">
            <a:extLst>
              <a:ext uri="{FF2B5EF4-FFF2-40B4-BE49-F238E27FC236}">
                <a16:creationId xmlns:a16="http://schemas.microsoft.com/office/drawing/2014/main" id="{1727EF1C-6789-95CD-46CB-3BBFF1CEB5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2150" y="5156200"/>
            <a:ext cx="1852613" cy="1344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4821" name="Picture 4">
            <a:extLst>
              <a:ext uri="{FF2B5EF4-FFF2-40B4-BE49-F238E27FC236}">
                <a16:creationId xmlns:a16="http://schemas.microsoft.com/office/drawing/2014/main" id="{A5D1C043-09AA-CBF3-70D3-7D54FBF52D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1988" y="2638425"/>
            <a:ext cx="1943100" cy="1450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4822" name="Picture 5">
            <a:extLst>
              <a:ext uri="{FF2B5EF4-FFF2-40B4-BE49-F238E27FC236}">
                <a16:creationId xmlns:a16="http://schemas.microsoft.com/office/drawing/2014/main" id="{CD3BFDBC-F1AA-1A28-FB01-5F4F41CF7C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513" y="5013325"/>
            <a:ext cx="1397000" cy="1484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Rectangle 1">
            <a:extLst>
              <a:ext uri="{FF2B5EF4-FFF2-40B4-BE49-F238E27FC236}">
                <a16:creationId xmlns:a16="http://schemas.microsoft.com/office/drawing/2014/main" id="{1FED53BB-C39F-B5A4-0EEB-3704CD1E40DF}"/>
              </a:ext>
            </a:extLst>
          </p:cNvPr>
          <p:cNvSpPr>
            <a:spLocks noGrp="1" noChangeArrowheads="1"/>
          </p:cNvSpPr>
          <p:nvPr>
            <p:ph type="body"/>
          </p:nvPr>
        </p:nvSpPr>
        <p:spPr>
          <a:xfrm>
            <a:off x="468313" y="549275"/>
            <a:ext cx="8229600" cy="6407150"/>
          </a:xfrm>
        </p:spPr>
        <p:txBody>
          <a:bodyPr anchor="t"/>
          <a:lstStyle/>
          <a:p>
            <a:pPr marL="333375" indent="-333375" eaLnBrk="1" hangingPunct="1">
              <a:lnSpc>
                <a:spcPct val="80000"/>
              </a:lnSpc>
              <a:spcBef>
                <a:spcPts val="800"/>
              </a:spcBef>
              <a:buFont typeface="Wingdings" pitchFamily="2" charset="2"/>
              <a:buChar char=""/>
              <a:tabLst>
                <a:tab pos="333375" algn="l"/>
                <a:tab pos="438150" algn="l"/>
                <a:tab pos="887413" algn="l"/>
                <a:tab pos="1336675" algn="l"/>
                <a:tab pos="1785938" algn="l"/>
                <a:tab pos="2235200" algn="l"/>
                <a:tab pos="2684463" algn="l"/>
                <a:tab pos="3133725" algn="l"/>
                <a:tab pos="3582988" algn="l"/>
                <a:tab pos="4032250" algn="l"/>
                <a:tab pos="4481513" algn="l"/>
                <a:tab pos="4930775" algn="l"/>
                <a:tab pos="5380038" algn="l"/>
                <a:tab pos="5829300" algn="l"/>
                <a:tab pos="6278563" algn="l"/>
                <a:tab pos="6727825" algn="l"/>
                <a:tab pos="7177088" algn="l"/>
                <a:tab pos="7626350" algn="l"/>
                <a:tab pos="8075613" algn="l"/>
                <a:tab pos="8524875" algn="l"/>
                <a:tab pos="8974138" algn="l"/>
              </a:tabLst>
              <a:defRPr/>
            </a:pPr>
            <a:r>
              <a:rPr lang="es-ES" sz="3200" dirty="0"/>
              <a:t>Encuentra diariamente </a:t>
            </a:r>
            <a:r>
              <a:rPr lang="es-ES" sz="3200" b="1" dirty="0"/>
              <a:t>momentos</a:t>
            </a:r>
            <a:r>
              <a:rPr lang="es-ES" sz="3200" dirty="0"/>
              <a:t> en los que estéis juntos tranquilamente. </a:t>
            </a:r>
          </a:p>
          <a:p>
            <a:pPr marL="333375" indent="-333375" algn="l" eaLnBrk="1" hangingPunct="1">
              <a:lnSpc>
                <a:spcPct val="80000"/>
              </a:lnSpc>
              <a:spcBef>
                <a:spcPts val="800"/>
              </a:spcBef>
              <a:buClrTx/>
              <a:buSzTx/>
              <a:buFontTx/>
              <a:buNone/>
              <a:tabLst>
                <a:tab pos="333375" algn="l"/>
                <a:tab pos="438150" algn="l"/>
                <a:tab pos="887413" algn="l"/>
                <a:tab pos="1336675" algn="l"/>
                <a:tab pos="1785938" algn="l"/>
                <a:tab pos="2235200" algn="l"/>
                <a:tab pos="2684463" algn="l"/>
                <a:tab pos="3133725" algn="l"/>
                <a:tab pos="3582988" algn="l"/>
                <a:tab pos="4032250" algn="l"/>
                <a:tab pos="4481513" algn="l"/>
                <a:tab pos="4930775" algn="l"/>
                <a:tab pos="5380038" algn="l"/>
                <a:tab pos="5829300" algn="l"/>
                <a:tab pos="6278563" algn="l"/>
                <a:tab pos="6727825" algn="l"/>
                <a:tab pos="7177088" algn="l"/>
                <a:tab pos="7626350" algn="l"/>
                <a:tab pos="8075613" algn="l"/>
                <a:tab pos="8524875" algn="l"/>
                <a:tab pos="8974138" algn="l"/>
              </a:tabLst>
              <a:defRPr/>
            </a:pPr>
            <a:endParaRPr lang="es-ES" sz="3200" dirty="0"/>
          </a:p>
          <a:p>
            <a:pPr marL="333375" indent="-333375" algn="l" eaLnBrk="1" hangingPunct="1">
              <a:lnSpc>
                <a:spcPct val="80000"/>
              </a:lnSpc>
              <a:spcBef>
                <a:spcPts val="800"/>
              </a:spcBef>
              <a:buClrTx/>
              <a:buSzTx/>
              <a:buFontTx/>
              <a:buNone/>
              <a:tabLst>
                <a:tab pos="333375" algn="l"/>
                <a:tab pos="438150" algn="l"/>
                <a:tab pos="887413" algn="l"/>
                <a:tab pos="1336675" algn="l"/>
                <a:tab pos="1785938" algn="l"/>
                <a:tab pos="2235200" algn="l"/>
                <a:tab pos="2684463" algn="l"/>
                <a:tab pos="3133725" algn="l"/>
                <a:tab pos="3582988" algn="l"/>
                <a:tab pos="4032250" algn="l"/>
                <a:tab pos="4481513" algn="l"/>
                <a:tab pos="4930775" algn="l"/>
                <a:tab pos="5380038" algn="l"/>
                <a:tab pos="5829300" algn="l"/>
                <a:tab pos="6278563" algn="l"/>
                <a:tab pos="6727825" algn="l"/>
                <a:tab pos="7177088" algn="l"/>
                <a:tab pos="7626350" algn="l"/>
                <a:tab pos="8075613" algn="l"/>
                <a:tab pos="8524875" algn="l"/>
                <a:tab pos="8974138" algn="l"/>
              </a:tabLst>
              <a:defRPr/>
            </a:pPr>
            <a:endParaRPr lang="es-ES" sz="3200" dirty="0"/>
          </a:p>
          <a:p>
            <a:pPr marL="333375" indent="-333375" algn="l" eaLnBrk="1" hangingPunct="1">
              <a:lnSpc>
                <a:spcPct val="80000"/>
              </a:lnSpc>
              <a:spcBef>
                <a:spcPts val="800"/>
              </a:spcBef>
              <a:buClrTx/>
              <a:buSzTx/>
              <a:buFontTx/>
              <a:buNone/>
              <a:tabLst>
                <a:tab pos="333375" algn="l"/>
                <a:tab pos="438150" algn="l"/>
                <a:tab pos="887413" algn="l"/>
                <a:tab pos="1336675" algn="l"/>
                <a:tab pos="1785938" algn="l"/>
                <a:tab pos="2235200" algn="l"/>
                <a:tab pos="2684463" algn="l"/>
                <a:tab pos="3133725" algn="l"/>
                <a:tab pos="3582988" algn="l"/>
                <a:tab pos="4032250" algn="l"/>
                <a:tab pos="4481513" algn="l"/>
                <a:tab pos="4930775" algn="l"/>
                <a:tab pos="5380038" algn="l"/>
                <a:tab pos="5829300" algn="l"/>
                <a:tab pos="6278563" algn="l"/>
                <a:tab pos="6727825" algn="l"/>
                <a:tab pos="7177088" algn="l"/>
                <a:tab pos="7626350" algn="l"/>
                <a:tab pos="8075613" algn="l"/>
                <a:tab pos="8524875" algn="l"/>
                <a:tab pos="8974138" algn="l"/>
              </a:tabLst>
              <a:defRPr/>
            </a:pPr>
            <a:endParaRPr lang="es-ES" sz="3200" dirty="0"/>
          </a:p>
          <a:p>
            <a:pPr marL="333375" indent="-333375" algn="l" eaLnBrk="1" hangingPunct="1">
              <a:lnSpc>
                <a:spcPct val="80000"/>
              </a:lnSpc>
              <a:spcBef>
                <a:spcPts val="800"/>
              </a:spcBef>
              <a:buClrTx/>
              <a:buSzTx/>
              <a:buFontTx/>
              <a:buNone/>
              <a:tabLst>
                <a:tab pos="333375" algn="l"/>
                <a:tab pos="438150" algn="l"/>
                <a:tab pos="887413" algn="l"/>
                <a:tab pos="1336675" algn="l"/>
                <a:tab pos="1785938" algn="l"/>
                <a:tab pos="2235200" algn="l"/>
                <a:tab pos="2684463" algn="l"/>
                <a:tab pos="3133725" algn="l"/>
                <a:tab pos="3582988" algn="l"/>
                <a:tab pos="4032250" algn="l"/>
                <a:tab pos="4481513" algn="l"/>
                <a:tab pos="4930775" algn="l"/>
                <a:tab pos="5380038" algn="l"/>
                <a:tab pos="5829300" algn="l"/>
                <a:tab pos="6278563" algn="l"/>
                <a:tab pos="6727825" algn="l"/>
                <a:tab pos="7177088" algn="l"/>
                <a:tab pos="7626350" algn="l"/>
                <a:tab pos="8075613" algn="l"/>
                <a:tab pos="8524875" algn="l"/>
                <a:tab pos="8974138" algn="l"/>
              </a:tabLst>
              <a:defRPr/>
            </a:pPr>
            <a:endParaRPr lang="es-ES" sz="3200" dirty="0"/>
          </a:p>
          <a:p>
            <a:pPr marL="333375" indent="-333375" algn="l" eaLnBrk="1" hangingPunct="1">
              <a:lnSpc>
                <a:spcPct val="80000"/>
              </a:lnSpc>
              <a:spcBef>
                <a:spcPts val="800"/>
              </a:spcBef>
              <a:buClrTx/>
              <a:buSzTx/>
              <a:buFontTx/>
              <a:buNone/>
              <a:tabLst>
                <a:tab pos="333375" algn="l"/>
                <a:tab pos="438150" algn="l"/>
                <a:tab pos="887413" algn="l"/>
                <a:tab pos="1336675" algn="l"/>
                <a:tab pos="1785938" algn="l"/>
                <a:tab pos="2235200" algn="l"/>
                <a:tab pos="2684463" algn="l"/>
                <a:tab pos="3133725" algn="l"/>
                <a:tab pos="3582988" algn="l"/>
                <a:tab pos="4032250" algn="l"/>
                <a:tab pos="4481513" algn="l"/>
                <a:tab pos="4930775" algn="l"/>
                <a:tab pos="5380038" algn="l"/>
                <a:tab pos="5829300" algn="l"/>
                <a:tab pos="6278563" algn="l"/>
                <a:tab pos="6727825" algn="l"/>
                <a:tab pos="7177088" algn="l"/>
                <a:tab pos="7626350" algn="l"/>
                <a:tab pos="8075613" algn="l"/>
                <a:tab pos="8524875" algn="l"/>
                <a:tab pos="8974138" algn="l"/>
              </a:tabLst>
              <a:defRPr/>
            </a:pPr>
            <a:endParaRPr lang="es-ES" sz="3200" dirty="0"/>
          </a:p>
          <a:p>
            <a:pPr marL="333375" indent="-333375" algn="l" eaLnBrk="1" hangingPunct="1">
              <a:lnSpc>
                <a:spcPct val="80000"/>
              </a:lnSpc>
              <a:spcBef>
                <a:spcPts val="800"/>
              </a:spcBef>
              <a:buClrTx/>
              <a:buSzTx/>
              <a:buFontTx/>
              <a:buNone/>
              <a:tabLst>
                <a:tab pos="333375" algn="l"/>
                <a:tab pos="438150" algn="l"/>
                <a:tab pos="887413" algn="l"/>
                <a:tab pos="1336675" algn="l"/>
                <a:tab pos="1785938" algn="l"/>
                <a:tab pos="2235200" algn="l"/>
                <a:tab pos="2684463" algn="l"/>
                <a:tab pos="3133725" algn="l"/>
                <a:tab pos="3582988" algn="l"/>
                <a:tab pos="4032250" algn="l"/>
                <a:tab pos="4481513" algn="l"/>
                <a:tab pos="4930775" algn="l"/>
                <a:tab pos="5380038" algn="l"/>
                <a:tab pos="5829300" algn="l"/>
                <a:tab pos="6278563" algn="l"/>
                <a:tab pos="6727825" algn="l"/>
                <a:tab pos="7177088" algn="l"/>
                <a:tab pos="7626350" algn="l"/>
                <a:tab pos="8075613" algn="l"/>
                <a:tab pos="8524875" algn="l"/>
                <a:tab pos="8974138" algn="l"/>
              </a:tabLst>
              <a:defRPr/>
            </a:pPr>
            <a:endParaRPr lang="es-ES" sz="3200" dirty="0"/>
          </a:p>
          <a:p>
            <a:pPr marL="333375" indent="-333375" eaLnBrk="1" hangingPunct="1">
              <a:lnSpc>
                <a:spcPct val="80000"/>
              </a:lnSpc>
              <a:spcBef>
                <a:spcPts val="800"/>
              </a:spcBef>
              <a:buFont typeface="Wingdings" pitchFamily="2" charset="2"/>
              <a:buChar char=""/>
              <a:tabLst>
                <a:tab pos="333375" algn="l"/>
                <a:tab pos="438150" algn="l"/>
                <a:tab pos="887413" algn="l"/>
                <a:tab pos="1336675" algn="l"/>
                <a:tab pos="1785938" algn="l"/>
                <a:tab pos="2235200" algn="l"/>
                <a:tab pos="2684463" algn="l"/>
                <a:tab pos="3133725" algn="l"/>
                <a:tab pos="3582988" algn="l"/>
                <a:tab pos="4032250" algn="l"/>
                <a:tab pos="4481513" algn="l"/>
                <a:tab pos="4930775" algn="l"/>
                <a:tab pos="5380038" algn="l"/>
                <a:tab pos="5829300" algn="l"/>
                <a:tab pos="6278563" algn="l"/>
                <a:tab pos="6727825" algn="l"/>
                <a:tab pos="7177088" algn="l"/>
                <a:tab pos="7626350" algn="l"/>
                <a:tab pos="8075613" algn="l"/>
                <a:tab pos="8524875" algn="l"/>
                <a:tab pos="8974138" algn="l"/>
              </a:tabLst>
              <a:defRPr/>
            </a:pPr>
            <a:r>
              <a:rPr lang="es-ES" sz="3200" dirty="0"/>
              <a:t>Habla en </a:t>
            </a:r>
            <a:r>
              <a:rPr lang="es-ES" sz="3200" b="1" dirty="0"/>
              <a:t>primera persona</a:t>
            </a:r>
            <a:r>
              <a:rPr lang="es-ES" sz="3200" dirty="0"/>
              <a:t>, lo cual implica dejar de utilizar mensajes de acusación o mensajes ofensivos hacia el otro. </a:t>
            </a:r>
            <a:r>
              <a:rPr lang="es-ES" sz="3200" b="1" dirty="0"/>
              <a:t>YO</a:t>
            </a:r>
            <a:r>
              <a:rPr lang="es-ES" sz="3200" dirty="0"/>
              <a:t>.</a:t>
            </a:r>
          </a:p>
          <a:p>
            <a:pPr marL="333375" indent="-333375" algn="l" eaLnBrk="1" hangingPunct="1">
              <a:lnSpc>
                <a:spcPct val="80000"/>
              </a:lnSpc>
              <a:spcBef>
                <a:spcPts val="800"/>
              </a:spcBef>
              <a:buClrTx/>
              <a:buSzTx/>
              <a:buFontTx/>
              <a:buNone/>
              <a:tabLst>
                <a:tab pos="333375" algn="l"/>
                <a:tab pos="438150" algn="l"/>
                <a:tab pos="887413" algn="l"/>
                <a:tab pos="1336675" algn="l"/>
                <a:tab pos="1785938" algn="l"/>
                <a:tab pos="2235200" algn="l"/>
                <a:tab pos="2684463" algn="l"/>
                <a:tab pos="3133725" algn="l"/>
                <a:tab pos="3582988" algn="l"/>
                <a:tab pos="4032250" algn="l"/>
                <a:tab pos="4481513" algn="l"/>
                <a:tab pos="4930775" algn="l"/>
                <a:tab pos="5380038" algn="l"/>
                <a:tab pos="5829300" algn="l"/>
                <a:tab pos="6278563" algn="l"/>
                <a:tab pos="6727825" algn="l"/>
                <a:tab pos="7177088" algn="l"/>
                <a:tab pos="7626350" algn="l"/>
                <a:tab pos="8075613" algn="l"/>
                <a:tab pos="8524875" algn="l"/>
                <a:tab pos="8974138" algn="l"/>
              </a:tabLst>
              <a:defRPr/>
            </a:pPr>
            <a:endParaRPr lang="es-ES" sz="3200" dirty="0"/>
          </a:p>
        </p:txBody>
      </p:sp>
      <p:pic>
        <p:nvPicPr>
          <p:cNvPr id="35843" name="Picture 2">
            <a:extLst>
              <a:ext uri="{FF2B5EF4-FFF2-40B4-BE49-F238E27FC236}">
                <a16:creationId xmlns:a16="http://schemas.microsoft.com/office/drawing/2014/main" id="{D53859D9-BBF3-A368-A367-D11AA87939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6238" y="1773238"/>
            <a:ext cx="3132137" cy="2230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1">
            <a:extLst>
              <a:ext uri="{FF2B5EF4-FFF2-40B4-BE49-F238E27FC236}">
                <a16:creationId xmlns:a16="http://schemas.microsoft.com/office/drawing/2014/main" id="{94B8FA3D-7914-0255-97AF-8B45B3101C6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95288" y="765175"/>
            <a:ext cx="8229600" cy="1143000"/>
          </a:xfrm>
        </p:spPr>
        <p:txBody>
          <a:bodyPr/>
          <a:lstStyle/>
          <a:p>
            <a:pPr eaLnBrk="1" hangingPunct="1">
              <a:buFont typeface="Wingdings" pitchFamily="2" charset="2"/>
              <a:buChar char="ü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s-ES" altLang="es-ES" sz="3200"/>
              <a:t>Habla de cosas </a:t>
            </a:r>
            <a:r>
              <a:rPr lang="es-ES" altLang="es-ES" sz="3200" b="1"/>
              <a:t>banales</a:t>
            </a:r>
            <a:r>
              <a:rPr lang="es-ES" altLang="es-ES" sz="3200"/>
              <a:t>, sin importancia.</a:t>
            </a:r>
            <a:br>
              <a:rPr lang="es-ES" altLang="es-ES" sz="3200"/>
            </a:br>
            <a:br>
              <a:rPr lang="es-ES" altLang="es-ES" sz="3200"/>
            </a:br>
            <a:r>
              <a:rPr lang="es-ES" altLang="es-ES" sz="3200"/>
              <a:t> Comunicación </a:t>
            </a:r>
            <a:r>
              <a:rPr lang="es-ES" altLang="es-ES" sz="3200" b="1"/>
              <a:t>clara y directa</a:t>
            </a:r>
            <a:r>
              <a:rPr lang="es-ES" altLang="es-ES" sz="3200"/>
              <a:t>. </a:t>
            </a:r>
            <a:br>
              <a:rPr lang="es-ES" altLang="es-ES" sz="3200"/>
            </a:br>
            <a:endParaRPr lang="es-ES" altLang="es-ES" sz="2800"/>
          </a:p>
        </p:txBody>
      </p:sp>
      <p:pic>
        <p:nvPicPr>
          <p:cNvPr id="36867" name="Picture 2">
            <a:extLst>
              <a:ext uri="{FF2B5EF4-FFF2-40B4-BE49-F238E27FC236}">
                <a16:creationId xmlns:a16="http://schemas.microsoft.com/office/drawing/2014/main" id="{06C3C9BA-B083-7661-7734-021E011CC9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8175" y="1989138"/>
            <a:ext cx="2770188" cy="2808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6868" name="Rectangle 3">
            <a:extLst>
              <a:ext uri="{FF2B5EF4-FFF2-40B4-BE49-F238E27FC236}">
                <a16:creationId xmlns:a16="http://schemas.microsoft.com/office/drawing/2014/main" id="{2B6EC6E6-5B20-D36D-10AF-D2B3A6F9EEA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5288" y="4652963"/>
            <a:ext cx="8351837" cy="2073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9pPr>
          </a:lstStyle>
          <a:p>
            <a:pPr algn="ctr" eaLnBrk="1" hangingPunct="1">
              <a:spcBef>
                <a:spcPts val="800"/>
              </a:spcBef>
              <a:buFont typeface="Wingdings" pitchFamily="2" charset="2"/>
              <a:buChar char=""/>
            </a:pPr>
            <a:endParaRPr lang="es-ES" altLang="es-ES" sz="3200">
              <a:solidFill>
                <a:srgbClr val="000000"/>
              </a:solidFill>
            </a:endParaRPr>
          </a:p>
          <a:p>
            <a:pPr algn="ctr" eaLnBrk="1" hangingPunct="1">
              <a:lnSpc>
                <a:spcPct val="80000"/>
              </a:lnSpc>
              <a:spcBef>
                <a:spcPts val="800"/>
              </a:spcBef>
              <a:buFont typeface="Wingdings" pitchFamily="2" charset="2"/>
              <a:buChar char=""/>
            </a:pPr>
            <a:r>
              <a:rPr lang="es-ES" altLang="es-ES" sz="3200" b="1">
                <a:solidFill>
                  <a:srgbClr val="000000"/>
                </a:solidFill>
              </a:rPr>
              <a:t>Evita interrogatorios</a:t>
            </a:r>
            <a:r>
              <a:rPr lang="es-ES" altLang="es-ES" sz="3200">
                <a:solidFill>
                  <a:srgbClr val="000000"/>
                </a:solidFill>
              </a:rPr>
              <a:t>, que nos colocan en roles rígidos y extremos.</a:t>
            </a:r>
          </a:p>
          <a:p>
            <a:pPr algn="ctr" eaLnBrk="1" hangingPunct="1">
              <a:spcBef>
                <a:spcPts val="800"/>
              </a:spcBef>
              <a:buClrTx/>
              <a:buSzTx/>
              <a:buFontTx/>
              <a:buNone/>
            </a:pPr>
            <a:endParaRPr lang="es-ES" altLang="es-ES" sz="3200">
              <a:solidFill>
                <a:srgbClr val="000000"/>
              </a:solidFill>
            </a:endParaRPr>
          </a:p>
        </p:txBody>
      </p:sp>
      <p:pic>
        <p:nvPicPr>
          <p:cNvPr id="36869" name="Picture 6">
            <a:extLst>
              <a:ext uri="{FF2B5EF4-FFF2-40B4-BE49-F238E27FC236}">
                <a16:creationId xmlns:a16="http://schemas.microsoft.com/office/drawing/2014/main" id="{BE85DB56-9F3D-C124-EF9B-4F5EB907EA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388" y="3429000"/>
            <a:ext cx="1431925" cy="1511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Rectangle 1">
            <a:extLst>
              <a:ext uri="{FF2B5EF4-FFF2-40B4-BE49-F238E27FC236}">
                <a16:creationId xmlns:a16="http://schemas.microsoft.com/office/drawing/2014/main" id="{B524827B-EEB5-6FCB-EAD8-58E558CE746A}"/>
              </a:ext>
            </a:extLst>
          </p:cNvPr>
          <p:cNvSpPr>
            <a:spLocks noGrp="1" noChangeArrowheads="1"/>
          </p:cNvSpPr>
          <p:nvPr>
            <p:ph type="body"/>
          </p:nvPr>
        </p:nvSpPr>
        <p:spPr>
          <a:xfrm>
            <a:off x="468313" y="620713"/>
            <a:ext cx="8229600" cy="6457950"/>
          </a:xfrm>
        </p:spPr>
        <p:txBody>
          <a:bodyPr anchor="t"/>
          <a:lstStyle/>
          <a:p>
            <a:pPr marL="333375" indent="-333375" eaLnBrk="1" hangingPunct="1">
              <a:lnSpc>
                <a:spcPct val="80000"/>
              </a:lnSpc>
              <a:spcBef>
                <a:spcPts val="800"/>
              </a:spcBef>
              <a:buFont typeface="Wingdings" pitchFamily="2" charset="2"/>
              <a:buChar char=""/>
              <a:tabLst>
                <a:tab pos="333375" algn="l"/>
                <a:tab pos="438150" algn="l"/>
                <a:tab pos="887413" algn="l"/>
                <a:tab pos="1336675" algn="l"/>
                <a:tab pos="1785938" algn="l"/>
                <a:tab pos="2235200" algn="l"/>
                <a:tab pos="2684463" algn="l"/>
                <a:tab pos="3133725" algn="l"/>
                <a:tab pos="3582988" algn="l"/>
                <a:tab pos="4032250" algn="l"/>
                <a:tab pos="4481513" algn="l"/>
                <a:tab pos="4930775" algn="l"/>
                <a:tab pos="5380038" algn="l"/>
                <a:tab pos="5829300" algn="l"/>
                <a:tab pos="6278563" algn="l"/>
                <a:tab pos="6727825" algn="l"/>
                <a:tab pos="7177088" algn="l"/>
                <a:tab pos="7626350" algn="l"/>
                <a:tab pos="8075613" algn="l"/>
                <a:tab pos="8524875" algn="l"/>
                <a:tab pos="8974138" algn="l"/>
              </a:tabLst>
              <a:defRPr/>
            </a:pPr>
            <a:r>
              <a:rPr lang="es-ES" sz="3200" dirty="0"/>
              <a:t>Habla desde el </a:t>
            </a:r>
            <a:r>
              <a:rPr lang="es-ES" sz="3200" b="1" dirty="0"/>
              <a:t>sentimiento</a:t>
            </a:r>
            <a:r>
              <a:rPr lang="es-ES" sz="3200" dirty="0"/>
              <a:t>. Esto es algo incuestionable. Implica sinceridad y la sinceridad es necesaria. </a:t>
            </a:r>
          </a:p>
          <a:p>
            <a:pPr marL="333375" indent="-333375" algn="l" eaLnBrk="1" hangingPunct="1">
              <a:lnSpc>
                <a:spcPct val="80000"/>
              </a:lnSpc>
              <a:spcBef>
                <a:spcPts val="800"/>
              </a:spcBef>
              <a:buClrTx/>
              <a:buSzTx/>
              <a:buFontTx/>
              <a:buNone/>
              <a:tabLst>
                <a:tab pos="333375" algn="l"/>
                <a:tab pos="438150" algn="l"/>
                <a:tab pos="887413" algn="l"/>
                <a:tab pos="1336675" algn="l"/>
                <a:tab pos="1785938" algn="l"/>
                <a:tab pos="2235200" algn="l"/>
                <a:tab pos="2684463" algn="l"/>
                <a:tab pos="3133725" algn="l"/>
                <a:tab pos="3582988" algn="l"/>
                <a:tab pos="4032250" algn="l"/>
                <a:tab pos="4481513" algn="l"/>
                <a:tab pos="4930775" algn="l"/>
                <a:tab pos="5380038" algn="l"/>
                <a:tab pos="5829300" algn="l"/>
                <a:tab pos="6278563" algn="l"/>
                <a:tab pos="6727825" algn="l"/>
                <a:tab pos="7177088" algn="l"/>
                <a:tab pos="7626350" algn="l"/>
                <a:tab pos="8075613" algn="l"/>
                <a:tab pos="8524875" algn="l"/>
                <a:tab pos="8974138" algn="l"/>
              </a:tabLst>
              <a:defRPr/>
            </a:pPr>
            <a:endParaRPr lang="es-ES" sz="3200" dirty="0"/>
          </a:p>
          <a:p>
            <a:pPr marL="333375" indent="-333375" algn="l" eaLnBrk="1" hangingPunct="1">
              <a:lnSpc>
                <a:spcPct val="80000"/>
              </a:lnSpc>
              <a:spcBef>
                <a:spcPts val="800"/>
              </a:spcBef>
              <a:buClrTx/>
              <a:buSzTx/>
              <a:buFontTx/>
              <a:buNone/>
              <a:tabLst>
                <a:tab pos="333375" algn="l"/>
                <a:tab pos="438150" algn="l"/>
                <a:tab pos="887413" algn="l"/>
                <a:tab pos="1336675" algn="l"/>
                <a:tab pos="1785938" algn="l"/>
                <a:tab pos="2235200" algn="l"/>
                <a:tab pos="2684463" algn="l"/>
                <a:tab pos="3133725" algn="l"/>
                <a:tab pos="3582988" algn="l"/>
                <a:tab pos="4032250" algn="l"/>
                <a:tab pos="4481513" algn="l"/>
                <a:tab pos="4930775" algn="l"/>
                <a:tab pos="5380038" algn="l"/>
                <a:tab pos="5829300" algn="l"/>
                <a:tab pos="6278563" algn="l"/>
                <a:tab pos="6727825" algn="l"/>
                <a:tab pos="7177088" algn="l"/>
                <a:tab pos="7626350" algn="l"/>
                <a:tab pos="8075613" algn="l"/>
                <a:tab pos="8524875" algn="l"/>
                <a:tab pos="8974138" algn="l"/>
              </a:tabLst>
              <a:defRPr/>
            </a:pPr>
            <a:endParaRPr lang="es-ES" sz="3200" dirty="0"/>
          </a:p>
          <a:p>
            <a:pPr marL="333375" indent="-333375" algn="l" eaLnBrk="1" hangingPunct="1">
              <a:lnSpc>
                <a:spcPct val="80000"/>
              </a:lnSpc>
              <a:spcBef>
                <a:spcPts val="800"/>
              </a:spcBef>
              <a:buClrTx/>
              <a:buSzTx/>
              <a:buFontTx/>
              <a:buNone/>
              <a:tabLst>
                <a:tab pos="333375" algn="l"/>
                <a:tab pos="438150" algn="l"/>
                <a:tab pos="887413" algn="l"/>
                <a:tab pos="1336675" algn="l"/>
                <a:tab pos="1785938" algn="l"/>
                <a:tab pos="2235200" algn="l"/>
                <a:tab pos="2684463" algn="l"/>
                <a:tab pos="3133725" algn="l"/>
                <a:tab pos="3582988" algn="l"/>
                <a:tab pos="4032250" algn="l"/>
                <a:tab pos="4481513" algn="l"/>
                <a:tab pos="4930775" algn="l"/>
                <a:tab pos="5380038" algn="l"/>
                <a:tab pos="5829300" algn="l"/>
                <a:tab pos="6278563" algn="l"/>
                <a:tab pos="6727825" algn="l"/>
                <a:tab pos="7177088" algn="l"/>
                <a:tab pos="7626350" algn="l"/>
                <a:tab pos="8075613" algn="l"/>
                <a:tab pos="8524875" algn="l"/>
                <a:tab pos="8974138" algn="l"/>
              </a:tabLst>
              <a:defRPr/>
            </a:pPr>
            <a:endParaRPr lang="es-ES" sz="3200" dirty="0"/>
          </a:p>
          <a:p>
            <a:pPr marL="333375" indent="-333375" algn="l" eaLnBrk="1" hangingPunct="1">
              <a:lnSpc>
                <a:spcPct val="80000"/>
              </a:lnSpc>
              <a:spcBef>
                <a:spcPts val="800"/>
              </a:spcBef>
              <a:buClrTx/>
              <a:buSzTx/>
              <a:buFontTx/>
              <a:buNone/>
              <a:tabLst>
                <a:tab pos="333375" algn="l"/>
                <a:tab pos="438150" algn="l"/>
                <a:tab pos="887413" algn="l"/>
                <a:tab pos="1336675" algn="l"/>
                <a:tab pos="1785938" algn="l"/>
                <a:tab pos="2235200" algn="l"/>
                <a:tab pos="2684463" algn="l"/>
                <a:tab pos="3133725" algn="l"/>
                <a:tab pos="3582988" algn="l"/>
                <a:tab pos="4032250" algn="l"/>
                <a:tab pos="4481513" algn="l"/>
                <a:tab pos="4930775" algn="l"/>
                <a:tab pos="5380038" algn="l"/>
                <a:tab pos="5829300" algn="l"/>
                <a:tab pos="6278563" algn="l"/>
                <a:tab pos="6727825" algn="l"/>
                <a:tab pos="7177088" algn="l"/>
                <a:tab pos="7626350" algn="l"/>
                <a:tab pos="8075613" algn="l"/>
                <a:tab pos="8524875" algn="l"/>
                <a:tab pos="8974138" algn="l"/>
              </a:tabLst>
              <a:defRPr/>
            </a:pPr>
            <a:endParaRPr lang="es-ES" sz="3200" dirty="0"/>
          </a:p>
          <a:p>
            <a:pPr marL="333375" indent="-333375" algn="l" eaLnBrk="1" hangingPunct="1">
              <a:lnSpc>
                <a:spcPct val="80000"/>
              </a:lnSpc>
              <a:spcBef>
                <a:spcPts val="800"/>
              </a:spcBef>
              <a:buClrTx/>
              <a:buSzTx/>
              <a:buFontTx/>
              <a:buNone/>
              <a:tabLst>
                <a:tab pos="333375" algn="l"/>
                <a:tab pos="438150" algn="l"/>
                <a:tab pos="887413" algn="l"/>
                <a:tab pos="1336675" algn="l"/>
                <a:tab pos="1785938" algn="l"/>
                <a:tab pos="2235200" algn="l"/>
                <a:tab pos="2684463" algn="l"/>
                <a:tab pos="3133725" algn="l"/>
                <a:tab pos="3582988" algn="l"/>
                <a:tab pos="4032250" algn="l"/>
                <a:tab pos="4481513" algn="l"/>
                <a:tab pos="4930775" algn="l"/>
                <a:tab pos="5380038" algn="l"/>
                <a:tab pos="5829300" algn="l"/>
                <a:tab pos="6278563" algn="l"/>
                <a:tab pos="6727825" algn="l"/>
                <a:tab pos="7177088" algn="l"/>
                <a:tab pos="7626350" algn="l"/>
                <a:tab pos="8075613" algn="l"/>
                <a:tab pos="8524875" algn="l"/>
                <a:tab pos="8974138" algn="l"/>
              </a:tabLst>
              <a:defRPr/>
            </a:pPr>
            <a:endParaRPr lang="es-ES" sz="3200" dirty="0"/>
          </a:p>
          <a:p>
            <a:pPr marL="333375" indent="-333375" algn="l" eaLnBrk="1" hangingPunct="1">
              <a:lnSpc>
                <a:spcPct val="80000"/>
              </a:lnSpc>
              <a:spcBef>
                <a:spcPts val="800"/>
              </a:spcBef>
              <a:buClrTx/>
              <a:buSzTx/>
              <a:buFontTx/>
              <a:buNone/>
              <a:tabLst>
                <a:tab pos="333375" algn="l"/>
                <a:tab pos="438150" algn="l"/>
                <a:tab pos="887413" algn="l"/>
                <a:tab pos="1336675" algn="l"/>
                <a:tab pos="1785938" algn="l"/>
                <a:tab pos="2235200" algn="l"/>
                <a:tab pos="2684463" algn="l"/>
                <a:tab pos="3133725" algn="l"/>
                <a:tab pos="3582988" algn="l"/>
                <a:tab pos="4032250" algn="l"/>
                <a:tab pos="4481513" algn="l"/>
                <a:tab pos="4930775" algn="l"/>
                <a:tab pos="5380038" algn="l"/>
                <a:tab pos="5829300" algn="l"/>
                <a:tab pos="6278563" algn="l"/>
                <a:tab pos="6727825" algn="l"/>
                <a:tab pos="7177088" algn="l"/>
                <a:tab pos="7626350" algn="l"/>
                <a:tab pos="8075613" algn="l"/>
                <a:tab pos="8524875" algn="l"/>
                <a:tab pos="8974138" algn="l"/>
              </a:tabLst>
              <a:defRPr/>
            </a:pPr>
            <a:endParaRPr lang="es-ES" sz="3200" dirty="0"/>
          </a:p>
          <a:p>
            <a:pPr marL="2057400" lvl="4" indent="-228600" algn="l" eaLnBrk="1" hangingPunct="1">
              <a:lnSpc>
                <a:spcPct val="80000"/>
              </a:lnSpc>
              <a:spcBef>
                <a:spcPts val="500"/>
              </a:spcBef>
              <a:buClrTx/>
              <a:buSzTx/>
              <a:buFontTx/>
              <a:buChar char="•"/>
              <a:tabLst>
                <a:tab pos="333375" algn="l"/>
                <a:tab pos="438150" algn="l"/>
                <a:tab pos="887413" algn="l"/>
                <a:tab pos="1336675" algn="l"/>
                <a:tab pos="1785938" algn="l"/>
                <a:tab pos="2235200" algn="l"/>
                <a:tab pos="2684463" algn="l"/>
                <a:tab pos="3133725" algn="l"/>
                <a:tab pos="3582988" algn="l"/>
                <a:tab pos="4032250" algn="l"/>
                <a:tab pos="4481513" algn="l"/>
                <a:tab pos="4930775" algn="l"/>
                <a:tab pos="5380038" algn="l"/>
                <a:tab pos="5829300" algn="l"/>
                <a:tab pos="6278563" algn="l"/>
                <a:tab pos="6727825" algn="l"/>
                <a:tab pos="7177088" algn="l"/>
                <a:tab pos="7626350" algn="l"/>
                <a:tab pos="8075613" algn="l"/>
                <a:tab pos="8524875" algn="l"/>
                <a:tab pos="8974138" algn="l"/>
              </a:tabLst>
              <a:defRPr/>
            </a:pPr>
            <a:r>
              <a:rPr lang="es-ES" sz="2400" dirty="0"/>
              <a:t>Comunicación impersonal.</a:t>
            </a:r>
          </a:p>
          <a:p>
            <a:pPr marL="2057400" lvl="4" indent="-228600" algn="l" eaLnBrk="1" hangingPunct="1">
              <a:lnSpc>
                <a:spcPct val="80000"/>
              </a:lnSpc>
              <a:spcBef>
                <a:spcPts val="500"/>
              </a:spcBef>
              <a:buClrTx/>
              <a:buSzTx/>
              <a:buFontTx/>
              <a:buChar char="•"/>
              <a:tabLst>
                <a:tab pos="333375" algn="l"/>
                <a:tab pos="438150" algn="l"/>
                <a:tab pos="887413" algn="l"/>
                <a:tab pos="1336675" algn="l"/>
                <a:tab pos="1785938" algn="l"/>
                <a:tab pos="2235200" algn="l"/>
                <a:tab pos="2684463" algn="l"/>
                <a:tab pos="3133725" algn="l"/>
                <a:tab pos="3582988" algn="l"/>
                <a:tab pos="4032250" algn="l"/>
                <a:tab pos="4481513" algn="l"/>
                <a:tab pos="4930775" algn="l"/>
                <a:tab pos="5380038" algn="l"/>
                <a:tab pos="5829300" algn="l"/>
                <a:tab pos="6278563" algn="l"/>
                <a:tab pos="6727825" algn="l"/>
                <a:tab pos="7177088" algn="l"/>
                <a:tab pos="7626350" algn="l"/>
                <a:tab pos="8075613" algn="l"/>
                <a:tab pos="8524875" algn="l"/>
                <a:tab pos="8974138" algn="l"/>
              </a:tabLst>
              <a:defRPr/>
            </a:pPr>
            <a:r>
              <a:rPr lang="es-ES" sz="2400" dirty="0"/>
              <a:t>Comunicación personal.</a:t>
            </a:r>
          </a:p>
          <a:p>
            <a:pPr marL="2057400" lvl="4" indent="-228600" algn="l" eaLnBrk="1" hangingPunct="1">
              <a:lnSpc>
                <a:spcPct val="80000"/>
              </a:lnSpc>
              <a:spcBef>
                <a:spcPts val="500"/>
              </a:spcBef>
              <a:buClrTx/>
              <a:buSzTx/>
              <a:buFontTx/>
              <a:buChar char="•"/>
              <a:tabLst>
                <a:tab pos="333375" algn="l"/>
                <a:tab pos="438150" algn="l"/>
                <a:tab pos="887413" algn="l"/>
                <a:tab pos="1336675" algn="l"/>
                <a:tab pos="1785938" algn="l"/>
                <a:tab pos="2235200" algn="l"/>
                <a:tab pos="2684463" algn="l"/>
                <a:tab pos="3133725" algn="l"/>
                <a:tab pos="3582988" algn="l"/>
                <a:tab pos="4032250" algn="l"/>
                <a:tab pos="4481513" algn="l"/>
                <a:tab pos="4930775" algn="l"/>
                <a:tab pos="5380038" algn="l"/>
                <a:tab pos="5829300" algn="l"/>
                <a:tab pos="6278563" algn="l"/>
                <a:tab pos="6727825" algn="l"/>
                <a:tab pos="7177088" algn="l"/>
                <a:tab pos="7626350" algn="l"/>
                <a:tab pos="8075613" algn="l"/>
                <a:tab pos="8524875" algn="l"/>
                <a:tab pos="8974138" algn="l"/>
              </a:tabLst>
              <a:defRPr/>
            </a:pPr>
            <a:r>
              <a:rPr lang="es-ES" sz="2400" dirty="0"/>
              <a:t>Comunicación afectiva.</a:t>
            </a:r>
          </a:p>
          <a:p>
            <a:pPr marL="333375" indent="-333375" algn="l" eaLnBrk="1" hangingPunct="1">
              <a:lnSpc>
                <a:spcPct val="80000"/>
              </a:lnSpc>
              <a:spcBef>
                <a:spcPts val="800"/>
              </a:spcBef>
              <a:buClrTx/>
              <a:buSzTx/>
              <a:buFontTx/>
              <a:buNone/>
              <a:tabLst>
                <a:tab pos="333375" algn="l"/>
                <a:tab pos="438150" algn="l"/>
                <a:tab pos="887413" algn="l"/>
                <a:tab pos="1336675" algn="l"/>
                <a:tab pos="1785938" algn="l"/>
                <a:tab pos="2235200" algn="l"/>
                <a:tab pos="2684463" algn="l"/>
                <a:tab pos="3133725" algn="l"/>
                <a:tab pos="3582988" algn="l"/>
                <a:tab pos="4032250" algn="l"/>
                <a:tab pos="4481513" algn="l"/>
                <a:tab pos="4930775" algn="l"/>
                <a:tab pos="5380038" algn="l"/>
                <a:tab pos="5829300" algn="l"/>
                <a:tab pos="6278563" algn="l"/>
                <a:tab pos="6727825" algn="l"/>
                <a:tab pos="7177088" algn="l"/>
                <a:tab pos="7626350" algn="l"/>
                <a:tab pos="8075613" algn="l"/>
                <a:tab pos="8524875" algn="l"/>
                <a:tab pos="8974138" algn="l"/>
              </a:tabLst>
              <a:defRPr/>
            </a:pPr>
            <a:endParaRPr lang="es-ES" sz="2400" dirty="0"/>
          </a:p>
        </p:txBody>
      </p:sp>
      <p:pic>
        <p:nvPicPr>
          <p:cNvPr id="37891" name="Picture 3">
            <a:extLst>
              <a:ext uri="{FF2B5EF4-FFF2-40B4-BE49-F238E27FC236}">
                <a16:creationId xmlns:a16="http://schemas.microsoft.com/office/drawing/2014/main" id="{988A6CF7-EBA7-FFEF-A0A1-08160BE4B9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8038" y="2276475"/>
            <a:ext cx="2087562" cy="2087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Rectangle 1">
            <a:extLst>
              <a:ext uri="{FF2B5EF4-FFF2-40B4-BE49-F238E27FC236}">
                <a16:creationId xmlns:a16="http://schemas.microsoft.com/office/drawing/2014/main" id="{92E0D9F2-94F2-3DE9-657D-04251FB302EE}"/>
              </a:ext>
            </a:extLst>
          </p:cNvPr>
          <p:cNvSpPr>
            <a:spLocks noGrp="1" noChangeArrowheads="1"/>
          </p:cNvSpPr>
          <p:nvPr>
            <p:ph type="body"/>
          </p:nvPr>
        </p:nvSpPr>
        <p:spPr>
          <a:xfrm>
            <a:off x="539750" y="620713"/>
            <a:ext cx="8229600" cy="6551612"/>
          </a:xfrm>
        </p:spPr>
        <p:txBody>
          <a:bodyPr anchor="t"/>
          <a:lstStyle/>
          <a:p>
            <a:pPr marL="333375" indent="-333375" eaLnBrk="1" hangingPunct="1">
              <a:spcBef>
                <a:spcPts val="800"/>
              </a:spcBef>
              <a:buFont typeface="Wingdings" pitchFamily="2" charset="2"/>
              <a:buChar char=""/>
              <a:tabLst>
                <a:tab pos="333375" algn="l"/>
                <a:tab pos="438150" algn="l"/>
                <a:tab pos="887413" algn="l"/>
                <a:tab pos="1336675" algn="l"/>
                <a:tab pos="1785938" algn="l"/>
                <a:tab pos="2235200" algn="l"/>
                <a:tab pos="2684463" algn="l"/>
                <a:tab pos="3133725" algn="l"/>
                <a:tab pos="3582988" algn="l"/>
                <a:tab pos="4032250" algn="l"/>
                <a:tab pos="4481513" algn="l"/>
                <a:tab pos="4930775" algn="l"/>
                <a:tab pos="5380038" algn="l"/>
                <a:tab pos="5829300" algn="l"/>
                <a:tab pos="6278563" algn="l"/>
                <a:tab pos="6727825" algn="l"/>
                <a:tab pos="7177088" algn="l"/>
                <a:tab pos="7626350" algn="l"/>
                <a:tab pos="8075613" algn="l"/>
                <a:tab pos="8524875" algn="l"/>
                <a:tab pos="8974138" algn="l"/>
              </a:tabLst>
              <a:defRPr/>
            </a:pPr>
            <a:r>
              <a:rPr lang="es-ES" sz="3200" dirty="0"/>
              <a:t>Evita los comentarios críticos continuos hacia tu hijo/a (destructivos, negativos, acusadores) y potencia comentarios más </a:t>
            </a:r>
            <a:r>
              <a:rPr lang="es-ES" sz="3200" b="1" dirty="0"/>
              <a:t>positivos</a:t>
            </a:r>
            <a:r>
              <a:rPr lang="es-ES" sz="3200" dirty="0"/>
              <a:t> </a:t>
            </a:r>
            <a:r>
              <a:rPr lang="es-ES" sz="3200" b="1" dirty="0"/>
              <a:t>de reconocimiento, aceptación, valoración.</a:t>
            </a:r>
          </a:p>
          <a:p>
            <a:pPr marL="333375" indent="-333375" algn="l" eaLnBrk="1" hangingPunct="1">
              <a:spcBef>
                <a:spcPts val="800"/>
              </a:spcBef>
              <a:buClrTx/>
              <a:buSzTx/>
              <a:buFontTx/>
              <a:buNone/>
              <a:tabLst>
                <a:tab pos="333375" algn="l"/>
                <a:tab pos="438150" algn="l"/>
                <a:tab pos="887413" algn="l"/>
                <a:tab pos="1336675" algn="l"/>
                <a:tab pos="1785938" algn="l"/>
                <a:tab pos="2235200" algn="l"/>
                <a:tab pos="2684463" algn="l"/>
                <a:tab pos="3133725" algn="l"/>
                <a:tab pos="3582988" algn="l"/>
                <a:tab pos="4032250" algn="l"/>
                <a:tab pos="4481513" algn="l"/>
                <a:tab pos="4930775" algn="l"/>
                <a:tab pos="5380038" algn="l"/>
                <a:tab pos="5829300" algn="l"/>
                <a:tab pos="6278563" algn="l"/>
                <a:tab pos="6727825" algn="l"/>
                <a:tab pos="7177088" algn="l"/>
                <a:tab pos="7626350" algn="l"/>
                <a:tab pos="8075613" algn="l"/>
                <a:tab pos="8524875" algn="l"/>
                <a:tab pos="8974138" algn="l"/>
              </a:tabLst>
              <a:defRPr/>
            </a:pPr>
            <a:endParaRPr lang="es-ES" sz="3200" dirty="0"/>
          </a:p>
          <a:p>
            <a:pPr marL="333375" indent="-333375" algn="l" eaLnBrk="1" hangingPunct="1">
              <a:spcBef>
                <a:spcPts val="800"/>
              </a:spcBef>
              <a:buClrTx/>
              <a:buSzTx/>
              <a:buFontTx/>
              <a:buNone/>
              <a:tabLst>
                <a:tab pos="333375" algn="l"/>
                <a:tab pos="438150" algn="l"/>
                <a:tab pos="887413" algn="l"/>
                <a:tab pos="1336675" algn="l"/>
                <a:tab pos="1785938" algn="l"/>
                <a:tab pos="2235200" algn="l"/>
                <a:tab pos="2684463" algn="l"/>
                <a:tab pos="3133725" algn="l"/>
                <a:tab pos="3582988" algn="l"/>
                <a:tab pos="4032250" algn="l"/>
                <a:tab pos="4481513" algn="l"/>
                <a:tab pos="4930775" algn="l"/>
                <a:tab pos="5380038" algn="l"/>
                <a:tab pos="5829300" algn="l"/>
                <a:tab pos="6278563" algn="l"/>
                <a:tab pos="6727825" algn="l"/>
                <a:tab pos="7177088" algn="l"/>
                <a:tab pos="7626350" algn="l"/>
                <a:tab pos="8075613" algn="l"/>
                <a:tab pos="8524875" algn="l"/>
                <a:tab pos="8974138" algn="l"/>
              </a:tabLst>
              <a:defRPr/>
            </a:pPr>
            <a:endParaRPr lang="es-ES" sz="3200" dirty="0"/>
          </a:p>
          <a:p>
            <a:pPr marL="333375" indent="-333375" algn="l" eaLnBrk="1" hangingPunct="1">
              <a:spcBef>
                <a:spcPts val="800"/>
              </a:spcBef>
              <a:buClrTx/>
              <a:buSzTx/>
              <a:buFontTx/>
              <a:buNone/>
              <a:tabLst>
                <a:tab pos="333375" algn="l"/>
                <a:tab pos="438150" algn="l"/>
                <a:tab pos="887413" algn="l"/>
                <a:tab pos="1336675" algn="l"/>
                <a:tab pos="1785938" algn="l"/>
                <a:tab pos="2235200" algn="l"/>
                <a:tab pos="2684463" algn="l"/>
                <a:tab pos="3133725" algn="l"/>
                <a:tab pos="3582988" algn="l"/>
                <a:tab pos="4032250" algn="l"/>
                <a:tab pos="4481513" algn="l"/>
                <a:tab pos="4930775" algn="l"/>
                <a:tab pos="5380038" algn="l"/>
                <a:tab pos="5829300" algn="l"/>
                <a:tab pos="6278563" algn="l"/>
                <a:tab pos="6727825" algn="l"/>
                <a:tab pos="7177088" algn="l"/>
                <a:tab pos="7626350" algn="l"/>
                <a:tab pos="8075613" algn="l"/>
                <a:tab pos="8524875" algn="l"/>
                <a:tab pos="8974138" algn="l"/>
              </a:tabLst>
              <a:defRPr/>
            </a:pPr>
            <a:endParaRPr lang="es-ES" sz="3200" dirty="0"/>
          </a:p>
          <a:p>
            <a:pPr marL="333375" indent="-333375" algn="l" eaLnBrk="1" hangingPunct="1">
              <a:spcBef>
                <a:spcPts val="800"/>
              </a:spcBef>
              <a:buClrTx/>
              <a:buSzTx/>
              <a:buFontTx/>
              <a:buNone/>
              <a:tabLst>
                <a:tab pos="333375" algn="l"/>
                <a:tab pos="438150" algn="l"/>
                <a:tab pos="887413" algn="l"/>
                <a:tab pos="1336675" algn="l"/>
                <a:tab pos="1785938" algn="l"/>
                <a:tab pos="2235200" algn="l"/>
                <a:tab pos="2684463" algn="l"/>
                <a:tab pos="3133725" algn="l"/>
                <a:tab pos="3582988" algn="l"/>
                <a:tab pos="4032250" algn="l"/>
                <a:tab pos="4481513" algn="l"/>
                <a:tab pos="4930775" algn="l"/>
                <a:tab pos="5380038" algn="l"/>
                <a:tab pos="5829300" algn="l"/>
                <a:tab pos="6278563" algn="l"/>
                <a:tab pos="6727825" algn="l"/>
                <a:tab pos="7177088" algn="l"/>
                <a:tab pos="7626350" algn="l"/>
                <a:tab pos="8075613" algn="l"/>
                <a:tab pos="8524875" algn="l"/>
                <a:tab pos="8974138" algn="l"/>
              </a:tabLst>
              <a:defRPr/>
            </a:pPr>
            <a:endParaRPr lang="es-ES" sz="3200" dirty="0"/>
          </a:p>
          <a:p>
            <a:pPr marL="333375" indent="-333375" algn="l" eaLnBrk="1" hangingPunct="1">
              <a:spcBef>
                <a:spcPts val="800"/>
              </a:spcBef>
              <a:buFont typeface="Wingdings" pitchFamily="2" charset="2"/>
              <a:buChar char=""/>
              <a:tabLst>
                <a:tab pos="333375" algn="l"/>
                <a:tab pos="438150" algn="l"/>
                <a:tab pos="887413" algn="l"/>
                <a:tab pos="1336675" algn="l"/>
                <a:tab pos="1785938" algn="l"/>
                <a:tab pos="2235200" algn="l"/>
                <a:tab pos="2684463" algn="l"/>
                <a:tab pos="3133725" algn="l"/>
                <a:tab pos="3582988" algn="l"/>
                <a:tab pos="4032250" algn="l"/>
                <a:tab pos="4481513" algn="l"/>
                <a:tab pos="4930775" algn="l"/>
                <a:tab pos="5380038" algn="l"/>
                <a:tab pos="5829300" algn="l"/>
                <a:tab pos="6278563" algn="l"/>
                <a:tab pos="6727825" algn="l"/>
                <a:tab pos="7177088" algn="l"/>
                <a:tab pos="7626350" algn="l"/>
                <a:tab pos="8075613" algn="l"/>
                <a:tab pos="8524875" algn="l"/>
                <a:tab pos="8974138" algn="l"/>
              </a:tabLst>
              <a:defRPr/>
            </a:pPr>
            <a:r>
              <a:rPr lang="es-ES" sz="3200" dirty="0"/>
              <a:t>¿ Somos capaces de soportar </a:t>
            </a:r>
            <a:r>
              <a:rPr lang="es-ES" sz="3200" b="1" dirty="0"/>
              <a:t>la verdad</a:t>
            </a:r>
            <a:r>
              <a:rPr lang="es-ES" sz="3200" dirty="0"/>
              <a:t> ?</a:t>
            </a:r>
          </a:p>
          <a:p>
            <a:pPr marL="333375" indent="-333375" algn="l" eaLnBrk="1" hangingPunct="1">
              <a:spcBef>
                <a:spcPts val="800"/>
              </a:spcBef>
              <a:buClrTx/>
              <a:buSzTx/>
              <a:buFontTx/>
              <a:buNone/>
              <a:tabLst>
                <a:tab pos="333375" algn="l"/>
                <a:tab pos="438150" algn="l"/>
                <a:tab pos="887413" algn="l"/>
                <a:tab pos="1336675" algn="l"/>
                <a:tab pos="1785938" algn="l"/>
                <a:tab pos="2235200" algn="l"/>
                <a:tab pos="2684463" algn="l"/>
                <a:tab pos="3133725" algn="l"/>
                <a:tab pos="3582988" algn="l"/>
                <a:tab pos="4032250" algn="l"/>
                <a:tab pos="4481513" algn="l"/>
                <a:tab pos="4930775" algn="l"/>
                <a:tab pos="5380038" algn="l"/>
                <a:tab pos="5829300" algn="l"/>
                <a:tab pos="6278563" algn="l"/>
                <a:tab pos="6727825" algn="l"/>
                <a:tab pos="7177088" algn="l"/>
                <a:tab pos="7626350" algn="l"/>
                <a:tab pos="8075613" algn="l"/>
                <a:tab pos="8524875" algn="l"/>
                <a:tab pos="8974138" algn="l"/>
              </a:tabLst>
              <a:defRPr/>
            </a:pPr>
            <a:endParaRPr lang="es-ES" sz="3200" dirty="0"/>
          </a:p>
          <a:p>
            <a:pPr marL="333375" indent="-333375" algn="l" eaLnBrk="1" hangingPunct="1">
              <a:spcBef>
                <a:spcPts val="800"/>
              </a:spcBef>
              <a:buClrTx/>
              <a:buSzTx/>
              <a:buFontTx/>
              <a:buNone/>
              <a:tabLst>
                <a:tab pos="333375" algn="l"/>
                <a:tab pos="438150" algn="l"/>
                <a:tab pos="887413" algn="l"/>
                <a:tab pos="1336675" algn="l"/>
                <a:tab pos="1785938" algn="l"/>
                <a:tab pos="2235200" algn="l"/>
                <a:tab pos="2684463" algn="l"/>
                <a:tab pos="3133725" algn="l"/>
                <a:tab pos="3582988" algn="l"/>
                <a:tab pos="4032250" algn="l"/>
                <a:tab pos="4481513" algn="l"/>
                <a:tab pos="4930775" algn="l"/>
                <a:tab pos="5380038" algn="l"/>
                <a:tab pos="5829300" algn="l"/>
                <a:tab pos="6278563" algn="l"/>
                <a:tab pos="6727825" algn="l"/>
                <a:tab pos="7177088" algn="l"/>
                <a:tab pos="7626350" algn="l"/>
                <a:tab pos="8075613" algn="l"/>
                <a:tab pos="8524875" algn="l"/>
                <a:tab pos="8974138" algn="l"/>
              </a:tabLst>
              <a:defRPr/>
            </a:pPr>
            <a:endParaRPr lang="es-ES" sz="3200" dirty="0"/>
          </a:p>
        </p:txBody>
      </p:sp>
      <p:pic>
        <p:nvPicPr>
          <p:cNvPr id="38915" name="Picture 2">
            <a:extLst>
              <a:ext uri="{FF2B5EF4-FFF2-40B4-BE49-F238E27FC236}">
                <a16:creationId xmlns:a16="http://schemas.microsoft.com/office/drawing/2014/main" id="{2D9B3AC8-CA67-9F05-BC93-C9CDA64726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2500" y="3500438"/>
            <a:ext cx="2517775" cy="1800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1">
            <a:extLst>
              <a:ext uri="{FF2B5EF4-FFF2-40B4-BE49-F238E27FC236}">
                <a16:creationId xmlns:a16="http://schemas.microsoft.com/office/drawing/2014/main" id="{99DE7885-74B4-6409-F81A-110AF5E3CB3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55650" y="765175"/>
            <a:ext cx="7772400" cy="1470025"/>
          </a:xfrm>
        </p:spPr>
        <p:txBody>
          <a:bodyPr/>
          <a:lstStyle/>
          <a:p>
            <a:pPr eaLnBrk="1" hangingPunct="1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s-ES" altLang="es-ES"/>
              <a:t>Educar es …</a:t>
            </a:r>
          </a:p>
        </p:txBody>
      </p:sp>
      <p:pic>
        <p:nvPicPr>
          <p:cNvPr id="39939" name="Picture 2">
            <a:extLst>
              <a:ext uri="{FF2B5EF4-FFF2-40B4-BE49-F238E27FC236}">
                <a16:creationId xmlns:a16="http://schemas.microsoft.com/office/drawing/2014/main" id="{DAD0DB93-FB43-1B61-1F85-4BD3C6AE88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775" y="2565400"/>
            <a:ext cx="3667125" cy="3055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1">
            <a:extLst>
              <a:ext uri="{FF2B5EF4-FFF2-40B4-BE49-F238E27FC236}">
                <a16:creationId xmlns:a16="http://schemas.microsoft.com/office/drawing/2014/main" id="{B37B31AB-7866-90BF-E9B3-AF6E3B83FF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813" y="0"/>
            <a:ext cx="6245225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1">
            <a:extLst>
              <a:ext uri="{FF2B5EF4-FFF2-40B4-BE49-F238E27FC236}">
                <a16:creationId xmlns:a16="http://schemas.microsoft.com/office/drawing/2014/main" id="{6840C30F-947C-50C9-6637-393B40318AB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190500"/>
            <a:ext cx="8229600" cy="1312863"/>
          </a:xfrm>
        </p:spPr>
        <p:txBody>
          <a:bodyPr/>
          <a:lstStyle/>
          <a:p>
            <a:pPr eaLnBrk="1" hangingPunct="1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br>
              <a:rPr lang="es-ES" altLang="es-ES" sz="4000"/>
            </a:br>
            <a:endParaRPr lang="es-ES" altLang="es-ES" sz="4000"/>
          </a:p>
        </p:txBody>
      </p:sp>
      <p:sp>
        <p:nvSpPr>
          <p:cNvPr id="12291" name="Text Box 2">
            <a:extLst>
              <a:ext uri="{FF2B5EF4-FFF2-40B4-BE49-F238E27FC236}">
                <a16:creationId xmlns:a16="http://schemas.microsoft.com/office/drawing/2014/main" id="{CE609F66-0F04-8B99-D202-5745C3884A9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5650" y="620713"/>
            <a:ext cx="8139113" cy="2232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9991" tIns="46795" rIns="89991" bIns="46795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 sz="2000"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 sz="2000"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 sz="2000"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 sz="2000"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 sz="2000"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 sz="2000"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 sz="2000"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 sz="2000"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 sz="2000"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9pPr>
          </a:lstStyle>
          <a:p>
            <a:pPr algn="ctr" eaLnBrk="1" hangingPunct="1">
              <a:lnSpc>
                <a:spcPct val="120000"/>
              </a:lnSpc>
              <a:spcBef>
                <a:spcPts val="800"/>
              </a:spcBef>
            </a:pPr>
            <a:r>
              <a:rPr lang="es-ES" altLang="es-ES" sz="3200">
                <a:solidFill>
                  <a:schemeClr val="tx1"/>
                </a:solidFill>
              </a:rPr>
              <a:t>3. La principal tarea en la adolescencia es </a:t>
            </a:r>
            <a:r>
              <a:rPr lang="es-ES" altLang="es-ES" sz="3200" b="1">
                <a:solidFill>
                  <a:schemeClr val="tx1"/>
                </a:solidFill>
              </a:rPr>
              <a:t>la construcción de la identidad</a:t>
            </a:r>
            <a:r>
              <a:rPr lang="es-ES" altLang="es-ES" sz="3200">
                <a:solidFill>
                  <a:schemeClr val="tx1"/>
                </a:solidFill>
              </a:rPr>
              <a:t>.</a:t>
            </a:r>
            <a:r>
              <a:rPr lang="es-ES" altLang="es-ES" sz="3200">
                <a:solidFill>
                  <a:srgbClr val="FFCC00"/>
                </a:solidFill>
              </a:rPr>
              <a:t> </a:t>
            </a:r>
          </a:p>
        </p:txBody>
      </p:sp>
      <p:pic>
        <p:nvPicPr>
          <p:cNvPr id="12292" name="Picture 3">
            <a:extLst>
              <a:ext uri="{FF2B5EF4-FFF2-40B4-BE49-F238E27FC236}">
                <a16:creationId xmlns:a16="http://schemas.microsoft.com/office/drawing/2014/main" id="{E50111C7-5A58-2AA9-E86C-AE3A31810D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9338" y="2420938"/>
            <a:ext cx="3429000" cy="3457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2293" name="Picture 4">
            <a:hlinkClick r:id="rId4"/>
            <a:extLst>
              <a:ext uri="{FF2B5EF4-FFF2-40B4-BE49-F238E27FC236}">
                <a16:creationId xmlns:a16="http://schemas.microsoft.com/office/drawing/2014/main" id="{6FC5C78B-193C-BC6E-88ED-821CA8268A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088" y="2060575"/>
            <a:ext cx="3046412" cy="4152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3">
            <a:extLst>
              <a:ext uri="{FF2B5EF4-FFF2-40B4-BE49-F238E27FC236}">
                <a16:creationId xmlns:a16="http://schemas.microsoft.com/office/drawing/2014/main" id="{DE3CC0B4-9819-9772-8378-FAF9D723000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2060575"/>
          </a:xfrm>
          <a:solidFill>
            <a:srgbClr val="DDDDDD">
              <a:alpha val="50195"/>
            </a:srgbClr>
          </a:solidFill>
        </p:spPr>
        <p:txBody>
          <a:bodyPr/>
          <a:lstStyle/>
          <a:p>
            <a:pPr eaLnBrk="1" hangingPunct="1"/>
            <a:r>
              <a:rPr lang="es-ES" altLang="es-ES" sz="4000">
                <a:solidFill>
                  <a:schemeClr val="bg1"/>
                </a:solidFill>
              </a:rPr>
              <a:t>La adolescencia es un tiempo de construcción de la identidad en forma de avances y retrocesos.</a:t>
            </a:r>
          </a:p>
        </p:txBody>
      </p:sp>
      <p:pic>
        <p:nvPicPr>
          <p:cNvPr id="13315" name="Picture 4" descr="imagesCAQOQKVG">
            <a:extLst>
              <a:ext uri="{FF2B5EF4-FFF2-40B4-BE49-F238E27FC236}">
                <a16:creationId xmlns:a16="http://schemas.microsoft.com/office/drawing/2014/main" id="{792BFF0E-C629-1472-73DE-6F12640798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450" y="2211388"/>
            <a:ext cx="6769100" cy="4646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6" name="Rectangle 9">
            <a:extLst>
              <a:ext uri="{FF2B5EF4-FFF2-40B4-BE49-F238E27FC236}">
                <a16:creationId xmlns:a16="http://schemas.microsoft.com/office/drawing/2014/main" id="{9EF87AD2-7E36-5C63-D049-EEB34AE1004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27538" y="5516563"/>
            <a:ext cx="3203575" cy="2794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9991" tIns="46795" rIns="89991" bIns="46795" anchor="ctr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 sz="2000"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 sz="2000"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 sz="2000"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 sz="2000"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 sz="2000"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 sz="2000"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 sz="2000"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 sz="2000"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 sz="2000"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9pPr>
          </a:lstStyle>
          <a:p>
            <a:pPr algn="ctr" eaLnBrk="1" hangingPunct="1"/>
            <a:r>
              <a:rPr lang="es-ES" altLang="es-ES" sz="1800" b="1">
                <a:solidFill>
                  <a:schemeClr val="tx1"/>
                </a:solidFill>
              </a:rPr>
              <a:t>Quiero ser niño</a:t>
            </a:r>
            <a:endParaRPr lang="es-ES" altLang="es-ES" b="1">
              <a:solidFill>
                <a:schemeClr val="tx1"/>
              </a:solidFill>
            </a:endParaRPr>
          </a:p>
        </p:txBody>
      </p:sp>
      <p:sp>
        <p:nvSpPr>
          <p:cNvPr id="13317" name="Rectangle 10">
            <a:extLst>
              <a:ext uri="{FF2B5EF4-FFF2-40B4-BE49-F238E27FC236}">
                <a16:creationId xmlns:a16="http://schemas.microsoft.com/office/drawing/2014/main" id="{ACEBCA9D-6F9A-8F24-C721-89C93A455A2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77963" y="2349500"/>
            <a:ext cx="3201987" cy="2794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9991" tIns="46795" rIns="89991" bIns="46795" anchor="ctr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 sz="2000"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 sz="2000"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 sz="2000"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 sz="2000"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 sz="2000"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 sz="2000"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 sz="2000"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 sz="2000"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 sz="2000"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9pPr>
          </a:lstStyle>
          <a:p>
            <a:pPr algn="ctr" eaLnBrk="1" hangingPunct="1"/>
            <a:r>
              <a:rPr lang="es-ES" altLang="es-ES" sz="1800" b="1">
                <a:solidFill>
                  <a:schemeClr val="tx1"/>
                </a:solidFill>
              </a:rPr>
              <a:t>Quiero ser mayor</a:t>
            </a:r>
            <a:endParaRPr lang="es-ES" altLang="es-ES" b="1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9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>
            <a:extLst>
              <a:ext uri="{FF2B5EF4-FFF2-40B4-BE49-F238E27FC236}">
                <a16:creationId xmlns:a16="http://schemas.microsoft.com/office/drawing/2014/main" id="{3FE4B33A-9B3C-2C67-C604-CB6C1D81BAA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52413" y="2781300"/>
            <a:ext cx="3251200" cy="1143000"/>
          </a:xfrm>
        </p:spPr>
        <p:txBody>
          <a:bodyPr/>
          <a:lstStyle/>
          <a:p>
            <a:pPr eaLnBrk="1" hangingPunct="1"/>
            <a:r>
              <a:rPr lang="es-ES" altLang="es-ES" sz="4000">
                <a:solidFill>
                  <a:schemeClr val="bg1"/>
                </a:solidFill>
              </a:rPr>
              <a:t>La adolescencia es una etapa donde se ensayan los primeros pasos como adulto.</a:t>
            </a:r>
          </a:p>
        </p:txBody>
      </p:sp>
      <p:pic>
        <p:nvPicPr>
          <p:cNvPr id="14339" name="Picture 3" descr="mirando la senda que no se ha de volver a pisar">
            <a:extLst>
              <a:ext uri="{FF2B5EF4-FFF2-40B4-BE49-F238E27FC236}">
                <a16:creationId xmlns:a16="http://schemas.microsoft.com/office/drawing/2014/main" id="{2785E147-84DD-87E7-D889-6634616BB032}"/>
              </a:ext>
            </a:extLst>
          </p:cNvPr>
          <p:cNvPicPr>
            <a:picLocks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546" r="11546"/>
          <a:stretch>
            <a:fillRect/>
          </a:stretch>
        </p:blipFill>
        <p:spPr>
          <a:xfrm>
            <a:off x="3871913" y="0"/>
            <a:ext cx="5272087" cy="6858000"/>
          </a:xfr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4340" name="AutoShape 4">
            <a:extLst>
              <a:ext uri="{FF2B5EF4-FFF2-40B4-BE49-F238E27FC236}">
                <a16:creationId xmlns:a16="http://schemas.microsoft.com/office/drawing/2014/main" id="{1D543D8D-56B7-7599-0CAE-F53AA84BA0D9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67400" y="1052513"/>
            <a:ext cx="1296988" cy="936625"/>
          </a:xfrm>
          <a:prstGeom prst="wedgeRoundRectCallout">
            <a:avLst>
              <a:gd name="adj1" fmla="val 31884"/>
              <a:gd name="adj2" fmla="val -64917"/>
              <a:gd name="adj3" fmla="val 16667"/>
            </a:avLst>
          </a:prstGeom>
          <a:solidFill>
            <a:srgbClr val="000000">
              <a:alpha val="50195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0" tIns="45715" rIns="91430" bIns="45715"/>
          <a:lstStyle/>
          <a:p>
            <a:pPr algn="ctr">
              <a:buClrTx/>
              <a:buSzTx/>
              <a:buFontTx/>
              <a:buNone/>
            </a:pPr>
            <a:r>
              <a:rPr lang="es-ES" altLang="es-ES" sz="1600">
                <a:latin typeface="Tahoma" panose="020B0604030504040204" pitchFamily="34" charset="0"/>
              </a:rPr>
              <a:t>Sin estar todavía preparados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DDDD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>
            <a:extLst>
              <a:ext uri="{FF2B5EF4-FFF2-40B4-BE49-F238E27FC236}">
                <a16:creationId xmlns:a16="http://schemas.microsoft.com/office/drawing/2014/main" id="{B376A76E-19DF-6C64-C9D7-FBCDB386544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pPr eaLnBrk="1" hangingPunct="1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s-ES" altLang="es-ES">
                <a:solidFill>
                  <a:schemeClr val="bg1"/>
                </a:solidFill>
              </a:rPr>
              <a:t>Se desidealiza a los padres</a:t>
            </a:r>
          </a:p>
        </p:txBody>
      </p:sp>
      <p:pic>
        <p:nvPicPr>
          <p:cNvPr id="15363" name="Picture 3">
            <a:extLst>
              <a:ext uri="{FF2B5EF4-FFF2-40B4-BE49-F238E27FC236}">
                <a16:creationId xmlns:a16="http://schemas.microsoft.com/office/drawing/2014/main" id="{B37171C1-58D7-99F0-4F4A-F82BD0A34C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9700" y="2420938"/>
            <a:ext cx="2406650" cy="3014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5364" name="Picture 4">
            <a:extLst>
              <a:ext uri="{FF2B5EF4-FFF2-40B4-BE49-F238E27FC236}">
                <a16:creationId xmlns:a16="http://schemas.microsoft.com/office/drawing/2014/main" id="{80FE80B7-25B1-BBA0-1AA7-DFE63DE71E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8888" y="1557338"/>
            <a:ext cx="3416300" cy="4535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9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amigos reunidos">
            <a:extLst>
              <a:ext uri="{FF2B5EF4-FFF2-40B4-BE49-F238E27FC236}">
                <a16:creationId xmlns:a16="http://schemas.microsoft.com/office/drawing/2014/main" id="{6318EB2B-AD81-49A3-8FFB-A971B9757754}"/>
              </a:ext>
            </a:extLst>
          </p:cNvPr>
          <p:cNvPicPr>
            <a:picLocks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-36513" y="-26988"/>
            <a:ext cx="6911976" cy="6911976"/>
          </a:xfr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6387" name="Rectangle 3">
            <a:extLst>
              <a:ext uri="{FF2B5EF4-FFF2-40B4-BE49-F238E27FC236}">
                <a16:creationId xmlns:a16="http://schemas.microsoft.com/office/drawing/2014/main" id="{F3CC06FA-0C69-4300-B49F-D2338D6F87C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8894763" cy="1630363"/>
          </a:xfrm>
          <a:solidFill>
            <a:srgbClr val="000000">
              <a:alpha val="50195"/>
            </a:srgbClr>
          </a:solidFill>
        </p:spPr>
        <p:txBody>
          <a:bodyPr/>
          <a:lstStyle/>
          <a:p>
            <a:pPr eaLnBrk="1" hangingPunct="1"/>
            <a:r>
              <a:rPr lang="es-ES" altLang="es-ES" sz="4000" b="1">
                <a:solidFill>
                  <a:schemeClr val="bg1"/>
                </a:solidFill>
              </a:rPr>
              <a:t>El contexto social del adolescente</a:t>
            </a:r>
          </a:p>
        </p:txBody>
      </p:sp>
      <p:sp>
        <p:nvSpPr>
          <p:cNvPr id="16388" name="AutoShape 4">
            <a:extLst>
              <a:ext uri="{FF2B5EF4-FFF2-40B4-BE49-F238E27FC236}">
                <a16:creationId xmlns:a16="http://schemas.microsoft.com/office/drawing/2014/main" id="{1DF91CEE-E746-6A9A-D43F-7B42F17ED12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42013" y="2133600"/>
            <a:ext cx="2952750" cy="1727200"/>
          </a:xfrm>
          <a:prstGeom prst="wedgeRoundRectCallout">
            <a:avLst>
              <a:gd name="adj1" fmla="val -76880"/>
              <a:gd name="adj2" fmla="val -6986"/>
              <a:gd name="adj3" fmla="val 16667"/>
            </a:avLst>
          </a:prstGeom>
          <a:solidFill>
            <a:srgbClr val="000000">
              <a:alpha val="50195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0" tIns="45715" rIns="91430" bIns="45715"/>
          <a:lstStyle/>
          <a:p>
            <a:pPr algn="ctr">
              <a:buClrTx/>
              <a:buSzTx/>
              <a:buFontTx/>
              <a:buNone/>
            </a:pPr>
            <a:r>
              <a:rPr lang="es-ES" altLang="es-ES">
                <a:latin typeface="Tahoma" panose="020B0604030504040204" pitchFamily="34" charset="0"/>
              </a:rPr>
              <a:t>Tengo una fuerte necesidad de formar parte del grupo y de sentirme querido y aceptado.</a:t>
            </a:r>
          </a:p>
        </p:txBody>
      </p:sp>
      <p:sp>
        <p:nvSpPr>
          <p:cNvPr id="16389" name="AutoShape 5">
            <a:extLst>
              <a:ext uri="{FF2B5EF4-FFF2-40B4-BE49-F238E27FC236}">
                <a16:creationId xmlns:a16="http://schemas.microsoft.com/office/drawing/2014/main" id="{3BCEC9B5-A893-9CD0-3511-FAE42DC4550F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73813" y="4149725"/>
            <a:ext cx="2159000" cy="1223963"/>
          </a:xfrm>
          <a:prstGeom prst="wedgeRoundRectCallout">
            <a:avLst>
              <a:gd name="adj1" fmla="val -64329"/>
              <a:gd name="adj2" fmla="val -41051"/>
              <a:gd name="adj3" fmla="val 16667"/>
            </a:avLst>
          </a:prstGeom>
          <a:solidFill>
            <a:srgbClr val="000000">
              <a:alpha val="50195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0" tIns="45715" rIns="91430" bIns="45715"/>
          <a:lstStyle/>
          <a:p>
            <a:pPr algn="ctr">
              <a:buClrTx/>
              <a:buSzTx/>
              <a:buFontTx/>
              <a:buNone/>
            </a:pPr>
            <a:r>
              <a:rPr lang="es-ES" altLang="es-ES">
                <a:latin typeface="Tahoma" panose="020B0604030504040204" pitchFamily="34" charset="0"/>
              </a:rPr>
              <a:t>En él comparto mis grandes momentos</a:t>
            </a:r>
          </a:p>
        </p:txBody>
      </p:sp>
      <p:sp>
        <p:nvSpPr>
          <p:cNvPr id="16390" name="Rectangle 7">
            <a:extLst>
              <a:ext uri="{FF2B5EF4-FFF2-40B4-BE49-F238E27FC236}">
                <a16:creationId xmlns:a16="http://schemas.microsoft.com/office/drawing/2014/main" id="{AF87B293-1FF8-EC5D-5F9E-694A20F9BBF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5288" y="5561013"/>
            <a:ext cx="8229600" cy="1296987"/>
          </a:xfrm>
          <a:prstGeom prst="rect">
            <a:avLst/>
          </a:prstGeom>
          <a:solidFill>
            <a:srgbClr val="000000">
              <a:alpha val="50195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9991" tIns="46795" rIns="89991" bIns="46795" anchor="ctr"/>
          <a:lstStyle/>
          <a:p>
            <a:pPr algn="ctr"/>
            <a:r>
              <a:rPr lang="es-ES" altLang="es-ES" sz="3600"/>
              <a:t>Los grupos son importantes para el desarrollo del adolescente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9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bandas6">
            <a:extLst>
              <a:ext uri="{FF2B5EF4-FFF2-40B4-BE49-F238E27FC236}">
                <a16:creationId xmlns:a16="http://schemas.microsoft.com/office/drawing/2014/main" id="{E938AB47-6F49-C06C-BDEE-5297B9BDBD1C}"/>
              </a:ext>
            </a:extLst>
          </p:cNvPr>
          <p:cNvPicPr>
            <a:picLocks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718"/>
          <a:stretch>
            <a:fillRect/>
          </a:stretch>
        </p:blipFill>
        <p:spPr>
          <a:xfrm>
            <a:off x="0" y="-26988"/>
            <a:ext cx="9144000" cy="6823076"/>
          </a:xfr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7411" name="Rectangle 3">
            <a:extLst>
              <a:ext uri="{FF2B5EF4-FFF2-40B4-BE49-F238E27FC236}">
                <a16:creationId xmlns:a16="http://schemas.microsoft.com/office/drawing/2014/main" id="{DE47E095-FE35-1B2B-2CFD-ACB06366979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11188" y="260350"/>
            <a:ext cx="8223250" cy="1873250"/>
          </a:xfrm>
        </p:spPr>
        <p:txBody>
          <a:bodyPr/>
          <a:lstStyle/>
          <a:p>
            <a:pPr eaLnBrk="1" hangingPunct="1"/>
            <a:r>
              <a:rPr lang="es-ES" altLang="es-ES" sz="4000">
                <a:solidFill>
                  <a:schemeClr val="bg1"/>
                </a:solidFill>
              </a:rPr>
              <a:t>Busca la independencia fuera. El grupo le aporta seguridad y confianza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9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>
            <a:extLst>
              <a:ext uri="{FF2B5EF4-FFF2-40B4-BE49-F238E27FC236}">
                <a16:creationId xmlns:a16="http://schemas.microsoft.com/office/drawing/2014/main" id="{280E2432-EF58-2879-E73B-E8D0C0328966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5510213" y="908050"/>
            <a:ext cx="3633787" cy="4349750"/>
          </a:xfrm>
        </p:spPr>
        <p:txBody>
          <a:bodyPr/>
          <a:lstStyle/>
          <a:p>
            <a:pPr eaLnBrk="1" hangingPunct="1"/>
            <a:r>
              <a:rPr lang="es-ES" altLang="es-ES" sz="2400"/>
              <a:t>Cada vez se consumen más drogas. Se encuentran integradas en la cultura. Responden a los estilos y valores dominantes.</a:t>
            </a:r>
          </a:p>
        </p:txBody>
      </p:sp>
      <p:pic>
        <p:nvPicPr>
          <p:cNvPr id="18435" name="Picture 3" descr="hombre paseando dejando huellas en la nieve">
            <a:extLst>
              <a:ext uri="{FF2B5EF4-FFF2-40B4-BE49-F238E27FC236}">
                <a16:creationId xmlns:a16="http://schemas.microsoft.com/office/drawing/2014/main" id="{F9B78BCD-7756-218D-493A-EEB4FA995D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22" t="7047" r="9035" b="6911"/>
          <a:stretch>
            <a:fillRect/>
          </a:stretch>
        </p:blipFill>
        <p:spPr bwMode="auto">
          <a:xfrm>
            <a:off x="0" y="0"/>
            <a:ext cx="538638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9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cada vez cuenta">
            <a:extLst>
              <a:ext uri="{FF2B5EF4-FFF2-40B4-BE49-F238E27FC236}">
                <a16:creationId xmlns:a16="http://schemas.microsoft.com/office/drawing/2014/main" id="{45580089-BA3E-ECF7-B6EC-36858601AF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095"/>
          <a:stretch>
            <a:fillRect/>
          </a:stretch>
        </p:blipFill>
        <p:spPr bwMode="auto">
          <a:xfrm>
            <a:off x="3822700" y="0"/>
            <a:ext cx="53213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59" name="Rectangle 3">
            <a:extLst>
              <a:ext uri="{FF2B5EF4-FFF2-40B4-BE49-F238E27FC236}">
                <a16:creationId xmlns:a16="http://schemas.microsoft.com/office/drawing/2014/main" id="{3E5AFE76-0DDF-B25A-A792-660D8A4CBE5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188913"/>
            <a:ext cx="9144000" cy="1828800"/>
          </a:xfrm>
          <a:solidFill>
            <a:srgbClr val="000000">
              <a:alpha val="50195"/>
            </a:srgbClr>
          </a:solidFill>
        </p:spPr>
        <p:txBody>
          <a:bodyPr/>
          <a:lstStyle/>
          <a:p>
            <a:pPr eaLnBrk="1" hangingPunct="1"/>
            <a:r>
              <a:rPr lang="es-ES" altLang="es-ES" sz="4000">
                <a:solidFill>
                  <a:schemeClr val="bg1"/>
                </a:solidFill>
              </a:rPr>
              <a:t>El consumo de drogas es uno de los aspectos con el que se tendrá que enfrentar la persona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1">
            <a:extLst>
              <a:ext uri="{FF2B5EF4-FFF2-40B4-BE49-F238E27FC236}">
                <a16:creationId xmlns:a16="http://schemas.microsoft.com/office/drawing/2014/main" id="{AC7A216E-3855-37DF-D6FC-54A955DEB9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12875"/>
            <a:ext cx="9144000" cy="4510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0483" name="Rectangle 2">
            <a:extLst>
              <a:ext uri="{FF2B5EF4-FFF2-40B4-BE49-F238E27FC236}">
                <a16:creationId xmlns:a16="http://schemas.microsoft.com/office/drawing/2014/main" id="{8F82C558-9EA2-2F40-B41B-A6482E216627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5650" y="188913"/>
            <a:ext cx="8139113" cy="936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9991" tIns="46795" rIns="89991" bIns="46795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 sz="2000"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 sz="2000"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 sz="2000"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 sz="2000"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 sz="2000"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 sz="2000"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 sz="2000"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 sz="2000"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 sz="2000"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9pPr>
          </a:lstStyle>
          <a:p>
            <a:pPr algn="ctr" eaLnBrk="1" hangingPunct="1">
              <a:lnSpc>
                <a:spcPct val="110000"/>
              </a:lnSpc>
              <a:spcBef>
                <a:spcPts val="800"/>
              </a:spcBef>
            </a:pPr>
            <a:r>
              <a:rPr lang="es-ES" altLang="es-ES" sz="3200"/>
              <a:t>Algunos construyen su identidad y su ocio alrededor del alcohol o del cannabis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>
            <a:extLst>
              <a:ext uri="{FF2B5EF4-FFF2-40B4-BE49-F238E27FC236}">
                <a16:creationId xmlns:a16="http://schemas.microsoft.com/office/drawing/2014/main" id="{8287171B-E0A1-598C-5C32-2C06E614790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628775"/>
          </a:xfrm>
          <a:solidFill>
            <a:srgbClr val="990000"/>
          </a:solidFill>
        </p:spPr>
        <p:txBody>
          <a:bodyPr/>
          <a:lstStyle/>
          <a:p>
            <a:pPr eaLnBrk="1" hangingPunct="1"/>
            <a:r>
              <a:rPr lang="es-ES" altLang="es-ES" sz="3600" b="1">
                <a:solidFill>
                  <a:schemeClr val="bg1"/>
                </a:solidFill>
              </a:rPr>
              <a:t>¿Cómo actuar ante los consumos de nuestro/a hijo/a adolescente?</a:t>
            </a:r>
          </a:p>
        </p:txBody>
      </p:sp>
      <p:sp>
        <p:nvSpPr>
          <p:cNvPr id="3075" name="Rectangle 3">
            <a:extLst>
              <a:ext uri="{FF2B5EF4-FFF2-40B4-BE49-F238E27FC236}">
                <a16:creationId xmlns:a16="http://schemas.microsoft.com/office/drawing/2014/main" id="{DD04F5B5-D3F3-AF26-BB5A-14C0A4ED7AA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95288" y="1916113"/>
            <a:ext cx="8748712" cy="5184775"/>
          </a:xfrm>
        </p:spPr>
        <p:txBody>
          <a:bodyPr/>
          <a:lstStyle/>
          <a:p>
            <a:pPr marL="609600" indent="-609600" eaLnBrk="1" hangingPunct="1">
              <a:lnSpc>
                <a:spcPct val="80000"/>
              </a:lnSpc>
              <a:buFont typeface="Times New Roman" panose="02020603050405020304" pitchFamily="18" charset="0"/>
              <a:buAutoNum type="arabicPeriod"/>
            </a:pPr>
            <a:r>
              <a:rPr lang="es-ES" altLang="es-ES" sz="2000">
                <a:latin typeface="Comic Sans MS" panose="030F0902030302020204" pitchFamily="66" charset="0"/>
              </a:rPr>
              <a:t>Principales características de la adolescencia.</a:t>
            </a:r>
          </a:p>
          <a:p>
            <a:pPr marL="609600" indent="-609600" eaLnBrk="1" hangingPunct="1">
              <a:lnSpc>
                <a:spcPct val="80000"/>
              </a:lnSpc>
              <a:buFont typeface="Times New Roman" panose="02020603050405020304" pitchFamily="18" charset="0"/>
              <a:buAutoNum type="arabicPeriod"/>
            </a:pPr>
            <a:r>
              <a:rPr lang="es-ES" altLang="es-ES" sz="2000">
                <a:latin typeface="Comic Sans MS" panose="030F0902030302020204" pitchFamily="66" charset="0"/>
              </a:rPr>
              <a:t>Aprendiendo sobre el cannabis/alcohol.</a:t>
            </a:r>
          </a:p>
          <a:p>
            <a:pPr marL="609600" indent="-609600" eaLnBrk="1" hangingPunct="1">
              <a:lnSpc>
                <a:spcPct val="80000"/>
              </a:lnSpc>
              <a:buFont typeface="Times New Roman" panose="02020603050405020304" pitchFamily="18" charset="0"/>
              <a:buAutoNum type="arabicPeriod"/>
            </a:pPr>
            <a:r>
              <a:rPr lang="es-ES" altLang="es-ES" sz="2000">
                <a:latin typeface="Comic Sans MS" panose="030F0902030302020204" pitchFamily="66" charset="0"/>
              </a:rPr>
              <a:t>El contexto social del adolescente.</a:t>
            </a:r>
          </a:p>
          <a:p>
            <a:pPr marL="609600" indent="-609600" eaLnBrk="1" hangingPunct="1">
              <a:lnSpc>
                <a:spcPct val="80000"/>
              </a:lnSpc>
              <a:buFont typeface="Times New Roman" panose="02020603050405020304" pitchFamily="18" charset="0"/>
              <a:buAutoNum type="arabicPeriod"/>
            </a:pPr>
            <a:r>
              <a:rPr lang="es-ES" altLang="es-ES" sz="2000">
                <a:latin typeface="Comic Sans MS" panose="030F0902030302020204" pitchFamily="66" charset="0"/>
              </a:rPr>
              <a:t>Aparecen evidencias claras de consumo de cannabis/alcohol.</a:t>
            </a:r>
          </a:p>
          <a:p>
            <a:pPr marL="609600" indent="-609600" eaLnBrk="1" hangingPunct="1">
              <a:lnSpc>
                <a:spcPct val="80000"/>
              </a:lnSpc>
            </a:pPr>
            <a:r>
              <a:rPr lang="es-ES" altLang="es-ES" sz="2000">
                <a:latin typeface="Comic Sans MS" panose="030F0902030302020204" pitchFamily="66" charset="0"/>
              </a:rPr>
              <a:t>	¿Qué hacemos los padres? ¿Cómo reaccionamos?</a:t>
            </a:r>
          </a:p>
          <a:p>
            <a:pPr marL="609600" indent="-609600" eaLnBrk="1" hangingPunct="1">
              <a:lnSpc>
                <a:spcPct val="80000"/>
              </a:lnSpc>
              <a:buFontTx/>
              <a:buNone/>
            </a:pPr>
            <a:r>
              <a:rPr lang="es-ES" altLang="es-ES" sz="2000">
                <a:latin typeface="Comic Sans MS" panose="030F0902030302020204" pitchFamily="66" charset="0"/>
              </a:rPr>
              <a:t>		* Pautas inadecuadas de afrontamiento </a:t>
            </a:r>
          </a:p>
          <a:p>
            <a:pPr marL="609600" indent="-609600" eaLnBrk="1" hangingPunct="1">
              <a:lnSpc>
                <a:spcPct val="80000"/>
              </a:lnSpc>
            </a:pPr>
            <a:r>
              <a:rPr lang="es-ES" altLang="es-ES" sz="2000">
                <a:latin typeface="Comic Sans MS" panose="030F0902030302020204" pitchFamily="66" charset="0"/>
              </a:rPr>
              <a:t>		* Pautas adecuadas de afrontamiento </a:t>
            </a:r>
          </a:p>
          <a:p>
            <a:pPr marL="609600" indent="-609600" eaLnBrk="1" hangingPunct="1">
              <a:lnSpc>
                <a:spcPct val="80000"/>
              </a:lnSpc>
            </a:pPr>
            <a:r>
              <a:rPr lang="es-ES" altLang="es-ES" sz="2000">
                <a:latin typeface="Comic Sans MS" panose="030F0902030302020204" pitchFamily="66" charset="0"/>
              </a:rPr>
              <a:t>4. 	Principales dificultades de las familias para afrontar  la situación.</a:t>
            </a:r>
          </a:p>
          <a:p>
            <a:pPr marL="990600" lvl="1" indent="-533400" eaLnBrk="1" hangingPunct="1">
              <a:lnSpc>
                <a:spcPct val="80000"/>
              </a:lnSpc>
            </a:pPr>
            <a:r>
              <a:rPr lang="es-ES" altLang="es-ES" sz="2000">
                <a:latin typeface="Comic Sans MS" panose="030F0902030302020204" pitchFamily="66" charset="0"/>
              </a:rPr>
              <a:t>	* Estilo sobreprotector. </a:t>
            </a:r>
          </a:p>
          <a:p>
            <a:pPr marL="990600" lvl="1" indent="-533400" eaLnBrk="1" hangingPunct="1">
              <a:lnSpc>
                <a:spcPct val="80000"/>
              </a:lnSpc>
            </a:pPr>
            <a:r>
              <a:rPr lang="es-ES" altLang="es-ES" sz="2000">
                <a:latin typeface="Comic Sans MS" panose="030F0902030302020204" pitchFamily="66" charset="0"/>
              </a:rPr>
              <a:t>	* Estilo permisivo</a:t>
            </a:r>
          </a:p>
          <a:p>
            <a:pPr marL="990600" lvl="1" indent="-533400" eaLnBrk="1" hangingPunct="1">
              <a:lnSpc>
                <a:spcPct val="80000"/>
              </a:lnSpc>
            </a:pPr>
            <a:r>
              <a:rPr lang="es-ES" altLang="es-ES" sz="2000">
                <a:latin typeface="Comic Sans MS" panose="030F0902030302020204" pitchFamily="66" charset="0"/>
              </a:rPr>
              <a:t>	* Chantaje emocional</a:t>
            </a:r>
          </a:p>
          <a:p>
            <a:pPr marL="609600" indent="-609600" eaLnBrk="1" hangingPunct="1">
              <a:lnSpc>
                <a:spcPct val="80000"/>
              </a:lnSpc>
            </a:pPr>
            <a:r>
              <a:rPr lang="es-ES" altLang="es-ES" sz="2000">
                <a:latin typeface="Comic Sans MS" panose="030F0902030302020204" pitchFamily="66" charset="0"/>
              </a:rPr>
              <a:t>5.	¿Cómo ayudar a nuestro hijo/a? ¿Qué necesita de nosotros?  </a:t>
            </a:r>
          </a:p>
          <a:p>
            <a:pPr marL="609600" indent="-609600" eaLnBrk="1" hangingPunct="1">
              <a:lnSpc>
                <a:spcPct val="80000"/>
              </a:lnSpc>
            </a:pPr>
            <a:r>
              <a:rPr lang="es-ES" altLang="es-ES" sz="2000">
                <a:latin typeface="Comic Sans MS" panose="030F0902030302020204" pitchFamily="66" charset="0"/>
              </a:rPr>
              <a:t>        ¿Qué ayuda podemos ofrecerle como padres?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1">
            <a:extLst>
              <a:ext uri="{FF2B5EF4-FFF2-40B4-BE49-F238E27FC236}">
                <a16:creationId xmlns:a16="http://schemas.microsoft.com/office/drawing/2014/main" id="{B27461C7-56E5-1F86-97D7-D248523A41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1507" name="Rectangle 2">
            <a:extLst>
              <a:ext uri="{FF2B5EF4-FFF2-40B4-BE49-F238E27FC236}">
                <a16:creationId xmlns:a16="http://schemas.microsoft.com/office/drawing/2014/main" id="{7F7EABD8-32C4-31C8-187D-77AE70C9644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390525"/>
            <a:ext cx="8231188" cy="911225"/>
          </a:xfrm>
        </p:spPr>
        <p:txBody>
          <a:bodyPr/>
          <a:lstStyle/>
          <a:p>
            <a:pPr eaLnBrk="1" hangingPunct="1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s-ES" altLang="es-ES">
                <a:solidFill>
                  <a:srgbClr val="FF9900"/>
                </a:solidFill>
              </a:rPr>
              <a:t>No es </a:t>
            </a:r>
            <a:r>
              <a:rPr lang="es-ES" altLang="es-ES">
                <a:solidFill>
                  <a:srgbClr val="FFFF66"/>
                </a:solidFill>
              </a:rPr>
              <a:t>fácil</a:t>
            </a:r>
            <a:r>
              <a:rPr lang="es-ES" altLang="es-ES">
                <a:solidFill>
                  <a:srgbClr val="FF9900"/>
                </a:solidFill>
              </a:rPr>
              <a:t> ser </a:t>
            </a:r>
            <a:r>
              <a:rPr lang="es-ES" altLang="es-ES">
                <a:solidFill>
                  <a:srgbClr val="A50021"/>
                </a:solidFill>
              </a:rPr>
              <a:t>diferente</a:t>
            </a:r>
          </a:p>
        </p:txBody>
      </p:sp>
    </p:spTree>
  </p:cSld>
  <p:clrMapOvr>
    <a:masterClrMapping/>
  </p:clrMapOvr>
  <p:transition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1">
            <a:extLst>
              <a:ext uri="{FF2B5EF4-FFF2-40B4-BE49-F238E27FC236}">
                <a16:creationId xmlns:a16="http://schemas.microsoft.com/office/drawing/2014/main" id="{A5BB168D-3F60-8226-8937-35480225A6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96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2531" name="Rectangle 2">
            <a:extLst>
              <a:ext uri="{FF2B5EF4-FFF2-40B4-BE49-F238E27FC236}">
                <a16:creationId xmlns:a16="http://schemas.microsoft.com/office/drawing/2014/main" id="{2EC0669D-420C-F2E0-2EEA-414C911102D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68313" y="0"/>
            <a:ext cx="8229600" cy="1143000"/>
          </a:xfrm>
        </p:spPr>
        <p:txBody>
          <a:bodyPr/>
          <a:lstStyle/>
          <a:p>
            <a:pPr eaLnBrk="1" hangingPunct="1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s-ES" altLang="es-ES" sz="4000">
                <a:solidFill>
                  <a:srgbClr val="FF9900"/>
                </a:solidFill>
              </a:rPr>
              <a:t>Es más fácil ser como los demás</a:t>
            </a:r>
          </a:p>
        </p:txBody>
      </p:sp>
    </p:spTree>
  </p:cSld>
  <p:clrMapOvr>
    <a:masterClrMapping/>
  </p:clrMapOvr>
  <p:transition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9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5386449-md">
            <a:extLst>
              <a:ext uri="{FF2B5EF4-FFF2-40B4-BE49-F238E27FC236}">
                <a16:creationId xmlns:a16="http://schemas.microsoft.com/office/drawing/2014/main" id="{A402B7AE-8422-DAE3-E500-CBF1CEEE18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877050" cy="6877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55" name="Rectangle 3">
            <a:extLst>
              <a:ext uri="{FF2B5EF4-FFF2-40B4-BE49-F238E27FC236}">
                <a16:creationId xmlns:a16="http://schemas.microsoft.com/office/drawing/2014/main" id="{4535BE5B-9727-1F17-1F66-0A2BE3718CF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68313" y="0"/>
            <a:ext cx="8229600" cy="1143000"/>
          </a:xfrm>
          <a:solidFill>
            <a:srgbClr val="000000">
              <a:alpha val="50195"/>
            </a:srgbClr>
          </a:solidFill>
        </p:spPr>
        <p:txBody>
          <a:bodyPr/>
          <a:lstStyle/>
          <a:p>
            <a:pPr eaLnBrk="1" hangingPunct="1"/>
            <a:r>
              <a:rPr lang="es-ES" altLang="es-ES" sz="4000">
                <a:solidFill>
                  <a:schemeClr val="bg1"/>
                </a:solidFill>
              </a:rPr>
              <a:t>El objetivo es lograr una identidad positiva, diferenciada y flexible.</a:t>
            </a:r>
          </a:p>
        </p:txBody>
      </p:sp>
      <p:sp>
        <p:nvSpPr>
          <p:cNvPr id="23556" name="AutoShape 4">
            <a:extLst>
              <a:ext uri="{FF2B5EF4-FFF2-40B4-BE49-F238E27FC236}">
                <a16:creationId xmlns:a16="http://schemas.microsoft.com/office/drawing/2014/main" id="{B18FD557-ABD0-22E9-C4D0-A08C6087E4D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10213" y="2997200"/>
            <a:ext cx="3633787" cy="2592388"/>
          </a:xfrm>
          <a:prstGeom prst="wedgeRoundRectCallout">
            <a:avLst>
              <a:gd name="adj1" fmla="val -40264"/>
              <a:gd name="adj2" fmla="val 62556"/>
              <a:gd name="adj3" fmla="val 16667"/>
            </a:avLst>
          </a:prstGeom>
          <a:solidFill>
            <a:srgbClr val="000000">
              <a:alpha val="50195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0" tIns="45715" rIns="91430" bIns="45715"/>
          <a:lstStyle/>
          <a:p>
            <a:pPr algn="ctr">
              <a:buClrTx/>
              <a:buSzTx/>
              <a:buFontTx/>
              <a:buNone/>
            </a:pPr>
            <a:r>
              <a:rPr lang="es-ES" altLang="es-ES" sz="2800">
                <a:latin typeface="Tahoma" panose="020B0604030504040204" pitchFamily="34" charset="0"/>
              </a:rPr>
              <a:t>Integrando distintos roles, lo que se ha sido y lo que se pretende ser, lo real con lo posible.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1">
            <a:extLst>
              <a:ext uri="{FF2B5EF4-FFF2-40B4-BE49-F238E27FC236}">
                <a16:creationId xmlns:a16="http://schemas.microsoft.com/office/drawing/2014/main" id="{60ED695E-AC8F-17FA-E9E9-D6BE0F62B68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190500"/>
            <a:ext cx="8229600" cy="1312863"/>
          </a:xfrm>
        </p:spPr>
        <p:txBody>
          <a:bodyPr/>
          <a:lstStyle/>
          <a:p>
            <a:pPr eaLnBrk="1" hangingPunct="1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br>
              <a:rPr lang="es-ES" altLang="es-ES" sz="4000"/>
            </a:br>
            <a:endParaRPr lang="es-ES" altLang="es-ES" sz="4000"/>
          </a:p>
        </p:txBody>
      </p:sp>
      <p:sp>
        <p:nvSpPr>
          <p:cNvPr id="32771" name="Rectangle 2">
            <a:extLst>
              <a:ext uri="{FF2B5EF4-FFF2-40B4-BE49-F238E27FC236}">
                <a16:creationId xmlns:a16="http://schemas.microsoft.com/office/drawing/2014/main" id="{B0A53C21-E63B-9AF8-BBF3-CBE1B803745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3850" y="333375"/>
            <a:ext cx="8208963" cy="2079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9991" tIns="46795" rIns="89991" bIns="46795">
            <a:spAutoFit/>
          </a:bodyPr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 sz="2000"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 sz="2000"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 sz="2000"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 sz="2000"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 sz="2000"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 sz="2000"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 sz="2000"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 sz="2000"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 sz="2000"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9pPr>
          </a:lstStyle>
          <a:p>
            <a:pPr algn="ctr" eaLnBrk="1" hangingPunct="1"/>
            <a:r>
              <a:rPr lang="es-ES" altLang="es-ES" sz="4400">
                <a:solidFill>
                  <a:srgbClr val="FF0000"/>
                </a:solidFill>
              </a:rPr>
              <a:t>A cada persona le afecta </a:t>
            </a:r>
          </a:p>
          <a:p>
            <a:pPr algn="ctr" eaLnBrk="1" hangingPunct="1"/>
            <a:r>
              <a:rPr lang="es-ES" altLang="es-ES" sz="4400">
                <a:solidFill>
                  <a:srgbClr val="FF0000"/>
                </a:solidFill>
              </a:rPr>
              <a:t> 	de forma distinta.</a:t>
            </a:r>
            <a:r>
              <a:rPr lang="es-ES" altLang="es-ES" sz="4400">
                <a:solidFill>
                  <a:srgbClr val="000000"/>
                </a:solidFill>
              </a:rPr>
              <a:t> </a:t>
            </a:r>
          </a:p>
          <a:p>
            <a:pPr algn="ctr" eaLnBrk="1" hangingPunct="1"/>
            <a:endParaRPr lang="es-ES" altLang="es-ES" sz="4400">
              <a:solidFill>
                <a:srgbClr val="000000"/>
              </a:solidFill>
            </a:endParaRPr>
          </a:p>
        </p:txBody>
      </p:sp>
      <p:sp>
        <p:nvSpPr>
          <p:cNvPr id="32772" name="Rectangle 3">
            <a:extLst>
              <a:ext uri="{FF2B5EF4-FFF2-40B4-BE49-F238E27FC236}">
                <a16:creationId xmlns:a16="http://schemas.microsoft.com/office/drawing/2014/main" id="{14C40033-4879-7FBD-B311-BF4077F45BC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93950" y="1412875"/>
            <a:ext cx="4432300" cy="800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89991" tIns="46795" rIns="89991" bIns="46795">
            <a:spAutoFit/>
          </a:bodyPr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 sz="2000"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 sz="2000"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 sz="2000"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 sz="2000"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 sz="2000"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 sz="2000"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 sz="2000"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 sz="2000"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 sz="2000"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9pPr>
          </a:lstStyle>
          <a:p>
            <a:pPr algn="ctr" eaLnBrk="1" hangingPunct="1"/>
            <a:endParaRPr lang="es-ES" altLang="es-ES" sz="3200">
              <a:solidFill>
                <a:srgbClr val="000000"/>
              </a:solidFill>
            </a:endParaRPr>
          </a:p>
          <a:p>
            <a:pPr algn="ctr" eaLnBrk="1" hangingPunct="1"/>
            <a:r>
              <a:rPr lang="es-ES" altLang="es-ES" sz="3200">
                <a:solidFill>
                  <a:srgbClr val="000000"/>
                </a:solidFill>
              </a:rPr>
              <a:t>Según cómo sea</a:t>
            </a:r>
            <a:r>
              <a:rPr lang="es-ES" altLang="es-ES" sz="2800">
                <a:solidFill>
                  <a:srgbClr val="000000"/>
                </a:solidFill>
              </a:rPr>
              <a:t>:</a:t>
            </a:r>
          </a:p>
        </p:txBody>
      </p:sp>
      <p:pic>
        <p:nvPicPr>
          <p:cNvPr id="32773" name="Picture 4">
            <a:extLst>
              <a:ext uri="{FF2B5EF4-FFF2-40B4-BE49-F238E27FC236}">
                <a16:creationId xmlns:a16="http://schemas.microsoft.com/office/drawing/2014/main" id="{A849CB0B-039B-A118-B520-3428C38DBA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288" y="1773238"/>
            <a:ext cx="1295400" cy="1295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2774" name="Picture 5">
            <a:extLst>
              <a:ext uri="{FF2B5EF4-FFF2-40B4-BE49-F238E27FC236}">
                <a16:creationId xmlns:a16="http://schemas.microsoft.com/office/drawing/2014/main" id="{643E0850-0C1A-1F7C-8ED8-0E760EE3CA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513" y="2603500"/>
            <a:ext cx="5041900" cy="3649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99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1">
            <a:extLst>
              <a:ext uri="{FF2B5EF4-FFF2-40B4-BE49-F238E27FC236}">
                <a16:creationId xmlns:a16="http://schemas.microsoft.com/office/drawing/2014/main" id="{2B102288-C61A-AA44-B9DD-B0E5ED3682A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68313" y="250825"/>
            <a:ext cx="8229600" cy="3749675"/>
          </a:xfrm>
        </p:spPr>
        <p:txBody>
          <a:bodyPr/>
          <a:lstStyle/>
          <a:p>
            <a:pPr eaLnBrk="1" hangingPunct="1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s-ES" altLang="es-ES" sz="4800" b="1"/>
              <a:t>¿ Qué podemos hacer los padres para reducir la probabilidad de aparición de problemas ?</a:t>
            </a:r>
            <a:br>
              <a:rPr lang="es-ES" altLang="es-ES" sz="4800" b="1"/>
            </a:br>
            <a:endParaRPr lang="es-ES" altLang="es-ES" sz="4800" b="1"/>
          </a:p>
        </p:txBody>
      </p:sp>
      <p:sp>
        <p:nvSpPr>
          <p:cNvPr id="55298" name="Rectangle 2">
            <a:extLst>
              <a:ext uri="{FF2B5EF4-FFF2-40B4-BE49-F238E27FC236}">
                <a16:creationId xmlns:a16="http://schemas.microsoft.com/office/drawing/2014/main" id="{738382F7-EAFC-992A-CC9C-9113FBE397A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23850" y="4089400"/>
            <a:ext cx="8362950" cy="2768600"/>
          </a:xfrm>
        </p:spPr>
        <p:txBody>
          <a:bodyPr/>
          <a:lstStyle/>
          <a:p>
            <a:pPr marL="336550" indent="-336550" algn="ctr" eaLnBrk="1" hangingPunct="1">
              <a:buFont typeface="Arial" panose="020B0604020202020204" pitchFamily="34" charset="0"/>
              <a:buChar char="•"/>
              <a:tabLst>
                <a:tab pos="336550" algn="l"/>
                <a:tab pos="441325" algn="l"/>
                <a:tab pos="890588" algn="l"/>
                <a:tab pos="1339850" algn="l"/>
                <a:tab pos="1789113" algn="l"/>
                <a:tab pos="2238375" algn="l"/>
                <a:tab pos="2687638" algn="l"/>
                <a:tab pos="3136900" algn="l"/>
                <a:tab pos="3586163" algn="l"/>
                <a:tab pos="4035425" algn="l"/>
                <a:tab pos="4484688" algn="l"/>
                <a:tab pos="4933950" algn="l"/>
                <a:tab pos="5383213" algn="l"/>
                <a:tab pos="5832475" algn="l"/>
                <a:tab pos="6281738" algn="l"/>
                <a:tab pos="6731000" algn="l"/>
                <a:tab pos="7180263" algn="l"/>
                <a:tab pos="7629525" algn="l"/>
                <a:tab pos="8078788" algn="l"/>
                <a:tab pos="8528050" algn="l"/>
                <a:tab pos="8977313" algn="l"/>
              </a:tabLst>
            </a:pPr>
            <a:r>
              <a:rPr lang="es-ES" altLang="es-ES"/>
              <a:t>La responsabilidad es de nuestro/a hijo/a.</a:t>
            </a:r>
          </a:p>
          <a:p>
            <a:pPr marL="336550" indent="-336550" algn="ctr" eaLnBrk="1" hangingPunct="1">
              <a:buFont typeface="Arial" panose="020B0604020202020204" pitchFamily="34" charset="0"/>
              <a:buChar char="•"/>
              <a:tabLst>
                <a:tab pos="336550" algn="l"/>
                <a:tab pos="441325" algn="l"/>
                <a:tab pos="890588" algn="l"/>
                <a:tab pos="1339850" algn="l"/>
                <a:tab pos="1789113" algn="l"/>
                <a:tab pos="2238375" algn="l"/>
                <a:tab pos="2687638" algn="l"/>
                <a:tab pos="3136900" algn="l"/>
                <a:tab pos="3586163" algn="l"/>
                <a:tab pos="4035425" algn="l"/>
                <a:tab pos="4484688" algn="l"/>
                <a:tab pos="4933950" algn="l"/>
                <a:tab pos="5383213" algn="l"/>
                <a:tab pos="5832475" algn="l"/>
                <a:tab pos="6281738" algn="l"/>
                <a:tab pos="6731000" algn="l"/>
                <a:tab pos="7180263" algn="l"/>
                <a:tab pos="7629525" algn="l"/>
                <a:tab pos="8078788" algn="l"/>
                <a:tab pos="8528050" algn="l"/>
                <a:tab pos="8977313" algn="l"/>
              </a:tabLst>
            </a:pPr>
            <a:r>
              <a:rPr lang="es-ES" altLang="es-ES"/>
              <a:t>Hacer un afrontamiento adecuado.</a:t>
            </a:r>
          </a:p>
          <a:p>
            <a:pPr marL="336550" indent="-336550" algn="ctr" eaLnBrk="1" hangingPunct="1">
              <a:buFont typeface="Arial" panose="020B0604020202020204" pitchFamily="34" charset="0"/>
              <a:buChar char="•"/>
              <a:tabLst>
                <a:tab pos="336550" algn="l"/>
                <a:tab pos="441325" algn="l"/>
                <a:tab pos="890588" algn="l"/>
                <a:tab pos="1339850" algn="l"/>
                <a:tab pos="1789113" algn="l"/>
                <a:tab pos="2238375" algn="l"/>
                <a:tab pos="2687638" algn="l"/>
                <a:tab pos="3136900" algn="l"/>
                <a:tab pos="3586163" algn="l"/>
                <a:tab pos="4035425" algn="l"/>
                <a:tab pos="4484688" algn="l"/>
                <a:tab pos="4933950" algn="l"/>
                <a:tab pos="5383213" algn="l"/>
                <a:tab pos="5832475" algn="l"/>
                <a:tab pos="6281738" algn="l"/>
                <a:tab pos="6731000" algn="l"/>
                <a:tab pos="7180263" algn="l"/>
                <a:tab pos="7629525" algn="l"/>
                <a:tab pos="8078788" algn="l"/>
                <a:tab pos="8528050" algn="l"/>
                <a:tab pos="8977313" algn="l"/>
              </a:tabLst>
            </a:pPr>
            <a:r>
              <a:rPr lang="es-ES" altLang="es-ES"/>
              <a:t>No alimentar o permitir conductas inadecuadas.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52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52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5529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8" dur="2000"/>
                                        <p:tgtEl>
                                          <p:spTgt spid="5529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99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1">
            <a:extLst>
              <a:ext uri="{FF2B5EF4-FFF2-40B4-BE49-F238E27FC236}">
                <a16:creationId xmlns:a16="http://schemas.microsoft.com/office/drawing/2014/main" id="{A23F1B1D-62A9-901E-5622-FCD396B07E9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68313" y="549275"/>
            <a:ext cx="8229600" cy="1438275"/>
          </a:xfrm>
        </p:spPr>
        <p:txBody>
          <a:bodyPr/>
          <a:lstStyle/>
          <a:p>
            <a:pPr eaLnBrk="1" hangingPunct="1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s-ES" altLang="es-ES" b="1"/>
              <a:t>Posibles indicadores de consumo de sustancias</a:t>
            </a:r>
          </a:p>
        </p:txBody>
      </p:sp>
      <p:sp>
        <p:nvSpPr>
          <p:cNvPr id="39939" name="Rectangle 2">
            <a:extLst>
              <a:ext uri="{FF2B5EF4-FFF2-40B4-BE49-F238E27FC236}">
                <a16:creationId xmlns:a16="http://schemas.microsoft.com/office/drawing/2014/main" id="{ACFC9563-98E8-B7A6-00C3-0EEAF69F994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116013" y="2420938"/>
            <a:ext cx="7473950" cy="3554412"/>
          </a:xfrm>
        </p:spPr>
        <p:txBody>
          <a:bodyPr/>
          <a:lstStyle/>
          <a:p>
            <a:pPr marL="336550" indent="-336550" eaLnBrk="1" hangingPunct="1">
              <a:buFont typeface="Arial" panose="020B0604020202020204" pitchFamily="34" charset="0"/>
              <a:buChar char="•"/>
              <a:tabLst>
                <a:tab pos="336550" algn="l"/>
                <a:tab pos="441325" algn="l"/>
                <a:tab pos="890588" algn="l"/>
                <a:tab pos="1339850" algn="l"/>
                <a:tab pos="1789113" algn="l"/>
                <a:tab pos="2238375" algn="l"/>
                <a:tab pos="2687638" algn="l"/>
                <a:tab pos="3136900" algn="l"/>
                <a:tab pos="3586163" algn="l"/>
                <a:tab pos="4035425" algn="l"/>
                <a:tab pos="4484688" algn="l"/>
                <a:tab pos="4933950" algn="l"/>
                <a:tab pos="5383213" algn="l"/>
                <a:tab pos="5832475" algn="l"/>
                <a:tab pos="6281738" algn="l"/>
                <a:tab pos="6731000" algn="l"/>
                <a:tab pos="7180263" algn="l"/>
                <a:tab pos="7629525" algn="l"/>
                <a:tab pos="8078788" algn="l"/>
                <a:tab pos="8528050" algn="l"/>
                <a:tab pos="8977313" algn="l"/>
              </a:tabLst>
            </a:pPr>
            <a:r>
              <a:rPr lang="es-ES" altLang="es-ES"/>
              <a:t>Cambio brusco de la relación del adolescente con sus padres.</a:t>
            </a:r>
          </a:p>
          <a:p>
            <a:pPr marL="336550" indent="-336550" eaLnBrk="1" hangingPunct="1">
              <a:buFont typeface="Arial" panose="020B0604020202020204" pitchFamily="34" charset="0"/>
              <a:buChar char="•"/>
              <a:tabLst>
                <a:tab pos="336550" algn="l"/>
                <a:tab pos="441325" algn="l"/>
                <a:tab pos="890588" algn="l"/>
                <a:tab pos="1339850" algn="l"/>
                <a:tab pos="1789113" algn="l"/>
                <a:tab pos="2238375" algn="l"/>
                <a:tab pos="2687638" algn="l"/>
                <a:tab pos="3136900" algn="l"/>
                <a:tab pos="3586163" algn="l"/>
                <a:tab pos="4035425" algn="l"/>
                <a:tab pos="4484688" algn="l"/>
                <a:tab pos="4933950" algn="l"/>
                <a:tab pos="5383213" algn="l"/>
                <a:tab pos="5832475" algn="l"/>
                <a:tab pos="6281738" algn="l"/>
                <a:tab pos="6731000" algn="l"/>
                <a:tab pos="7180263" algn="l"/>
                <a:tab pos="7629525" algn="l"/>
                <a:tab pos="8078788" algn="l"/>
                <a:tab pos="8528050" algn="l"/>
                <a:tab pos="8977313" algn="l"/>
              </a:tabLst>
            </a:pPr>
            <a:r>
              <a:rPr lang="es-ES" altLang="es-ES"/>
              <a:t>Cambio brusco en la escuela.</a:t>
            </a:r>
          </a:p>
          <a:p>
            <a:pPr marL="336550" indent="-336550" eaLnBrk="1" hangingPunct="1">
              <a:buFont typeface="Arial" panose="020B0604020202020204" pitchFamily="34" charset="0"/>
              <a:buChar char="•"/>
              <a:tabLst>
                <a:tab pos="336550" algn="l"/>
                <a:tab pos="441325" algn="l"/>
                <a:tab pos="890588" algn="l"/>
                <a:tab pos="1339850" algn="l"/>
                <a:tab pos="1789113" algn="l"/>
                <a:tab pos="2238375" algn="l"/>
                <a:tab pos="2687638" algn="l"/>
                <a:tab pos="3136900" algn="l"/>
                <a:tab pos="3586163" algn="l"/>
                <a:tab pos="4035425" algn="l"/>
                <a:tab pos="4484688" algn="l"/>
                <a:tab pos="4933950" algn="l"/>
                <a:tab pos="5383213" algn="l"/>
                <a:tab pos="5832475" algn="l"/>
                <a:tab pos="6281738" algn="l"/>
                <a:tab pos="6731000" algn="l"/>
                <a:tab pos="7180263" algn="l"/>
                <a:tab pos="7629525" algn="l"/>
                <a:tab pos="8078788" algn="l"/>
                <a:tab pos="8528050" algn="l"/>
                <a:tab pos="8977313" algn="l"/>
              </a:tabLst>
            </a:pPr>
            <a:r>
              <a:rPr lang="es-ES" altLang="es-ES"/>
              <a:t>Cambio de amigos/as y costumbres.</a:t>
            </a:r>
          </a:p>
          <a:p>
            <a:pPr marL="336550" indent="-336550" eaLnBrk="1" hangingPunct="1">
              <a:buFont typeface="Arial" panose="020B0604020202020204" pitchFamily="34" charset="0"/>
              <a:buChar char="•"/>
              <a:tabLst>
                <a:tab pos="336550" algn="l"/>
                <a:tab pos="441325" algn="l"/>
                <a:tab pos="890588" algn="l"/>
                <a:tab pos="1339850" algn="l"/>
                <a:tab pos="1789113" algn="l"/>
                <a:tab pos="2238375" algn="l"/>
                <a:tab pos="2687638" algn="l"/>
                <a:tab pos="3136900" algn="l"/>
                <a:tab pos="3586163" algn="l"/>
                <a:tab pos="4035425" algn="l"/>
                <a:tab pos="4484688" algn="l"/>
                <a:tab pos="4933950" algn="l"/>
                <a:tab pos="5383213" algn="l"/>
                <a:tab pos="5832475" algn="l"/>
                <a:tab pos="6281738" algn="l"/>
                <a:tab pos="6731000" algn="l"/>
                <a:tab pos="7180263" algn="l"/>
                <a:tab pos="7629525" algn="l"/>
                <a:tab pos="8078788" algn="l"/>
                <a:tab pos="8528050" algn="l"/>
                <a:tab pos="8977313" algn="l"/>
              </a:tabLst>
            </a:pPr>
            <a:r>
              <a:rPr lang="es-ES" altLang="es-ES"/>
              <a:t>Movimientos extraños de dinero.</a:t>
            </a:r>
          </a:p>
          <a:p>
            <a:pPr marL="336550" indent="-336550" eaLnBrk="1" hangingPunct="1">
              <a:buFont typeface="Arial" panose="020B0604020202020204" pitchFamily="34" charset="0"/>
              <a:buChar char="•"/>
              <a:tabLst>
                <a:tab pos="336550" algn="l"/>
                <a:tab pos="441325" algn="l"/>
                <a:tab pos="890588" algn="l"/>
                <a:tab pos="1339850" algn="l"/>
                <a:tab pos="1789113" algn="l"/>
                <a:tab pos="2238375" algn="l"/>
                <a:tab pos="2687638" algn="l"/>
                <a:tab pos="3136900" algn="l"/>
                <a:tab pos="3586163" algn="l"/>
                <a:tab pos="4035425" algn="l"/>
                <a:tab pos="4484688" algn="l"/>
                <a:tab pos="4933950" algn="l"/>
                <a:tab pos="5383213" algn="l"/>
                <a:tab pos="5832475" algn="l"/>
                <a:tab pos="6281738" algn="l"/>
                <a:tab pos="6731000" algn="l"/>
                <a:tab pos="7180263" algn="l"/>
                <a:tab pos="7629525" algn="l"/>
                <a:tab pos="8078788" algn="l"/>
                <a:tab pos="8528050" algn="l"/>
                <a:tab pos="8977313" algn="l"/>
              </a:tabLst>
            </a:pPr>
            <a:r>
              <a:rPr lang="es-ES" altLang="es-ES"/>
              <a:t>Horarios desfasados.</a:t>
            </a:r>
          </a:p>
        </p:txBody>
      </p:sp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99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1">
            <a:extLst>
              <a:ext uri="{FF2B5EF4-FFF2-40B4-BE49-F238E27FC236}">
                <a16:creationId xmlns:a16="http://schemas.microsoft.com/office/drawing/2014/main" id="{6DDD403E-8E91-E5D0-8AB2-31A5DEB4AAA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23850" y="2247900"/>
            <a:ext cx="8437563" cy="1922463"/>
          </a:xfrm>
        </p:spPr>
        <p:txBody>
          <a:bodyPr/>
          <a:lstStyle/>
          <a:p>
            <a:pPr eaLnBrk="1" hangingPunct="1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s-ES" altLang="es-ES" sz="4000" b="1"/>
              <a:t>¿ QUÉ HACEMOS LAS MADRES Y LOS PADRES ?</a:t>
            </a:r>
            <a:br>
              <a:rPr lang="es-ES" altLang="es-ES" sz="4000" b="1"/>
            </a:br>
            <a:r>
              <a:rPr lang="es-ES" altLang="es-ES" sz="4000" b="1"/>
              <a:t> </a:t>
            </a:r>
            <a:br>
              <a:rPr lang="es-ES" altLang="es-ES" sz="4000" b="1"/>
            </a:br>
            <a:r>
              <a:rPr lang="es-ES" altLang="es-ES" sz="4000" b="1"/>
              <a:t>¿ CÓMO REACCIONAMOS?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1">
            <a:extLst>
              <a:ext uri="{FF2B5EF4-FFF2-40B4-BE49-F238E27FC236}">
                <a16:creationId xmlns:a16="http://schemas.microsoft.com/office/drawing/2014/main" id="{D86C782D-3072-84EF-4103-296C3218B85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95288" y="1039813"/>
            <a:ext cx="8229600" cy="1312862"/>
          </a:xfrm>
        </p:spPr>
        <p:txBody>
          <a:bodyPr/>
          <a:lstStyle/>
          <a:p>
            <a:pPr eaLnBrk="1" hangingPunct="1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s-ES" altLang="es-ES" sz="4000" b="1">
                <a:solidFill>
                  <a:srgbClr val="FFFFFF"/>
                </a:solidFill>
              </a:rPr>
              <a:t>Pautas inadecuadas de afrontamiento</a:t>
            </a:r>
          </a:p>
        </p:txBody>
      </p:sp>
      <p:pic>
        <p:nvPicPr>
          <p:cNvPr id="43011" name="Picture 2">
            <a:extLst>
              <a:ext uri="{FF2B5EF4-FFF2-40B4-BE49-F238E27FC236}">
                <a16:creationId xmlns:a16="http://schemas.microsoft.com/office/drawing/2014/main" id="{63DEC288-B152-81FF-3209-24A78BD5F7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2138" y="2781300"/>
            <a:ext cx="2881312" cy="2859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4" name="Picture 1">
            <a:extLst>
              <a:ext uri="{FF2B5EF4-FFF2-40B4-BE49-F238E27FC236}">
                <a16:creationId xmlns:a16="http://schemas.microsoft.com/office/drawing/2014/main" id="{3E7EEC0B-7659-440B-BC37-B141323677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050" y="1484313"/>
            <a:ext cx="5186363" cy="3990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8" name="Picture 1">
            <a:extLst>
              <a:ext uri="{FF2B5EF4-FFF2-40B4-BE49-F238E27FC236}">
                <a16:creationId xmlns:a16="http://schemas.microsoft.com/office/drawing/2014/main" id="{08469BD9-323C-4B6A-B20F-297A30EFC3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7963" y="2492375"/>
            <a:ext cx="2336800" cy="2663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45059" name="Picture 2">
            <a:extLst>
              <a:ext uri="{FF2B5EF4-FFF2-40B4-BE49-F238E27FC236}">
                <a16:creationId xmlns:a16="http://schemas.microsoft.com/office/drawing/2014/main" id="{500ABFC3-987D-991A-D977-A969FC8503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0563" y="1916113"/>
            <a:ext cx="2349500" cy="1631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45060" name="Picture 3">
            <a:extLst>
              <a:ext uri="{FF2B5EF4-FFF2-40B4-BE49-F238E27FC236}">
                <a16:creationId xmlns:a16="http://schemas.microsoft.com/office/drawing/2014/main" id="{A446A376-F6E5-E2E8-7952-9022BB0E9A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638" y="4076700"/>
            <a:ext cx="1439862" cy="1427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45061" name="Picture 4">
            <a:extLst>
              <a:ext uri="{FF2B5EF4-FFF2-40B4-BE49-F238E27FC236}">
                <a16:creationId xmlns:a16="http://schemas.microsoft.com/office/drawing/2014/main" id="{C1C291C3-6F99-F6C7-5481-D3981821B7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1863" y="3573463"/>
            <a:ext cx="2409825" cy="304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45062" name="Rectangle 5">
            <a:extLst>
              <a:ext uri="{FF2B5EF4-FFF2-40B4-BE49-F238E27FC236}">
                <a16:creationId xmlns:a16="http://schemas.microsoft.com/office/drawing/2014/main" id="{978948F2-05A7-0D54-731B-B1FD8DADBBA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pPr marL="831850" indent="-831850" eaLnBrk="1" hangingPunct="1">
              <a:buClr>
                <a:srgbClr val="FFFFFF"/>
              </a:buClr>
              <a:buFont typeface="Times New Roman" panose="02020603050405020304" pitchFamily="18" charset="0"/>
              <a:buAutoNum type="arabicPeriod"/>
              <a:tabLst>
                <a:tab pos="831850" algn="l"/>
                <a:tab pos="1279525" algn="l"/>
                <a:tab pos="1728788" algn="l"/>
                <a:tab pos="2178050" algn="l"/>
                <a:tab pos="2627313" algn="l"/>
                <a:tab pos="3076575" algn="l"/>
                <a:tab pos="3525838" algn="l"/>
                <a:tab pos="3975100" algn="l"/>
                <a:tab pos="4424363" algn="l"/>
                <a:tab pos="4873625" algn="l"/>
                <a:tab pos="5322888" algn="l"/>
                <a:tab pos="5772150" algn="l"/>
                <a:tab pos="6221413" algn="l"/>
                <a:tab pos="6670675" algn="l"/>
                <a:tab pos="7119938" algn="l"/>
                <a:tab pos="7569200" algn="l"/>
                <a:tab pos="8018463" algn="l"/>
                <a:tab pos="8467725" algn="l"/>
                <a:tab pos="8916988" algn="l"/>
                <a:tab pos="9366250" algn="l"/>
                <a:tab pos="9815513" algn="l"/>
              </a:tabLst>
            </a:pPr>
            <a:r>
              <a:rPr lang="es-ES" altLang="es-ES">
                <a:solidFill>
                  <a:srgbClr val="FFFFFF"/>
                </a:solidFill>
              </a:rPr>
              <a:t>Negación: no queremos ver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1">
            <a:extLst>
              <a:ext uri="{FF2B5EF4-FFF2-40B4-BE49-F238E27FC236}">
                <a16:creationId xmlns:a16="http://schemas.microsoft.com/office/drawing/2014/main" id="{FA7C73D8-9489-EC13-35F8-DFD057F4239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68313" y="-100013"/>
            <a:ext cx="8229600" cy="2592388"/>
          </a:xfrm>
        </p:spPr>
        <p:txBody>
          <a:bodyPr/>
          <a:lstStyle/>
          <a:p>
            <a:pPr eaLnBrk="1" hangingPunct="1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br>
              <a:rPr lang="es-ES" altLang="es-ES" sz="3600"/>
            </a:br>
            <a:r>
              <a:rPr lang="es-ES" altLang="es-ES" sz="3200" b="1">
                <a:solidFill>
                  <a:srgbClr val="333399"/>
                </a:solidFill>
              </a:rPr>
              <a:t>¿ CÓMO ACTUAR </a:t>
            </a:r>
            <a:br>
              <a:rPr lang="es-ES" altLang="es-ES" sz="3200" b="1">
                <a:solidFill>
                  <a:srgbClr val="333399"/>
                </a:solidFill>
              </a:rPr>
            </a:br>
            <a:r>
              <a:rPr lang="es-ES" altLang="es-ES" sz="3200" b="1">
                <a:solidFill>
                  <a:srgbClr val="333399"/>
                </a:solidFill>
              </a:rPr>
              <a:t>ANTE LOS CONSUMOS DE CANNABIS/ALCOHOL </a:t>
            </a:r>
            <a:br>
              <a:rPr lang="es-ES" altLang="es-ES" sz="3200" b="1">
                <a:solidFill>
                  <a:srgbClr val="333399"/>
                </a:solidFill>
              </a:rPr>
            </a:br>
            <a:r>
              <a:rPr lang="es-ES" altLang="es-ES" sz="3200" b="1">
                <a:solidFill>
                  <a:srgbClr val="333399"/>
                </a:solidFill>
              </a:rPr>
              <a:t>DE NUESTRO HIJO/A ADOLESCENTE ?</a:t>
            </a:r>
          </a:p>
        </p:txBody>
      </p:sp>
      <p:pic>
        <p:nvPicPr>
          <p:cNvPr id="4099" name="Picture 2">
            <a:extLst>
              <a:ext uri="{FF2B5EF4-FFF2-40B4-BE49-F238E27FC236}">
                <a16:creationId xmlns:a16="http://schemas.microsoft.com/office/drawing/2014/main" id="{C95F68EC-7EF9-1AC2-6A46-690EBE815B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76938" y="3716338"/>
            <a:ext cx="3167062" cy="2889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4100" name="Picture 3">
            <a:extLst>
              <a:ext uri="{FF2B5EF4-FFF2-40B4-BE49-F238E27FC236}">
                <a16:creationId xmlns:a16="http://schemas.microsoft.com/office/drawing/2014/main" id="{49CD12C5-E399-A342-7C00-803EA817C7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9263" y="2852738"/>
            <a:ext cx="3240087" cy="2305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4101" name="Picture 4">
            <a:extLst>
              <a:ext uri="{FF2B5EF4-FFF2-40B4-BE49-F238E27FC236}">
                <a16:creationId xmlns:a16="http://schemas.microsoft.com/office/drawing/2014/main" id="{EA9D947A-107D-F4E2-A6B6-E400C8B0C0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3429000"/>
            <a:ext cx="2665413" cy="3097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1">
            <a:extLst>
              <a:ext uri="{FF2B5EF4-FFF2-40B4-BE49-F238E27FC236}">
                <a16:creationId xmlns:a16="http://schemas.microsoft.com/office/drawing/2014/main" id="{D0E35D4B-4619-87CA-DD49-BCD325C35B5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79388" y="469900"/>
            <a:ext cx="8785225" cy="3749675"/>
          </a:xfrm>
        </p:spPr>
        <p:txBody>
          <a:bodyPr/>
          <a:lstStyle/>
          <a:p>
            <a:pPr eaLnBrk="1" hangingPunct="1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s-ES" altLang="es-ES">
                <a:solidFill>
                  <a:srgbClr val="FFFFFF"/>
                </a:solidFill>
              </a:rPr>
              <a:t>2. Quitarle toda importancia:</a:t>
            </a:r>
            <a:br>
              <a:rPr lang="es-ES" altLang="es-ES">
                <a:solidFill>
                  <a:srgbClr val="FFFFFF"/>
                </a:solidFill>
              </a:rPr>
            </a:br>
            <a:br>
              <a:rPr lang="es-ES" altLang="es-ES">
                <a:solidFill>
                  <a:srgbClr val="FFFFFF"/>
                </a:solidFill>
              </a:rPr>
            </a:br>
            <a:r>
              <a:rPr lang="es-ES" altLang="es-ES" sz="3200">
                <a:solidFill>
                  <a:srgbClr val="FFFFFF"/>
                </a:solidFill>
              </a:rPr>
              <a:t>“Tonterías, eso no tiene ninguna importancia. </a:t>
            </a:r>
            <a:br>
              <a:rPr lang="es-ES" altLang="es-ES" sz="3200">
                <a:solidFill>
                  <a:srgbClr val="FFFFFF"/>
                </a:solidFill>
              </a:rPr>
            </a:br>
            <a:r>
              <a:rPr lang="es-ES" altLang="es-ES" sz="3200">
                <a:solidFill>
                  <a:srgbClr val="FFFFFF"/>
                </a:solidFill>
              </a:rPr>
              <a:t>Todos lo hemos hecho alguna vez…</a:t>
            </a:r>
            <a:br>
              <a:rPr lang="es-ES" altLang="es-ES" sz="3200">
                <a:solidFill>
                  <a:srgbClr val="FFFFFF"/>
                </a:solidFill>
              </a:rPr>
            </a:br>
            <a:r>
              <a:rPr lang="es-ES" altLang="es-ES" sz="3200">
                <a:solidFill>
                  <a:srgbClr val="FFFFFF"/>
                </a:solidFill>
              </a:rPr>
              <a:t>es normal…”</a:t>
            </a:r>
          </a:p>
        </p:txBody>
      </p:sp>
      <p:pic>
        <p:nvPicPr>
          <p:cNvPr id="46083" name="Picture 2">
            <a:extLst>
              <a:ext uri="{FF2B5EF4-FFF2-40B4-BE49-F238E27FC236}">
                <a16:creationId xmlns:a16="http://schemas.microsoft.com/office/drawing/2014/main" id="{AF10A7BC-75B8-54D0-FBD3-09AB38260A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1063" y="4076700"/>
            <a:ext cx="2159000" cy="2160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6" name="Picture 1">
            <a:extLst>
              <a:ext uri="{FF2B5EF4-FFF2-40B4-BE49-F238E27FC236}">
                <a16:creationId xmlns:a16="http://schemas.microsoft.com/office/drawing/2014/main" id="{46F3B9A2-11F5-DA27-BDBC-19B54D89B0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313" y="1628775"/>
            <a:ext cx="3384550" cy="3354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47107" name="Picture 2">
            <a:extLst>
              <a:ext uri="{FF2B5EF4-FFF2-40B4-BE49-F238E27FC236}">
                <a16:creationId xmlns:a16="http://schemas.microsoft.com/office/drawing/2014/main" id="{F5C4F383-C038-1046-D0D4-CE1C5EDA54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9700" y="4868863"/>
            <a:ext cx="1363663" cy="1747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47108" name="Picture 3">
            <a:extLst>
              <a:ext uri="{FF2B5EF4-FFF2-40B4-BE49-F238E27FC236}">
                <a16:creationId xmlns:a16="http://schemas.microsoft.com/office/drawing/2014/main" id="{3910C2D2-9539-4F87-91D2-5DC2015B94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7913" y="2492375"/>
            <a:ext cx="2301875" cy="1658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47109" name="Picture 4">
            <a:extLst>
              <a:ext uri="{FF2B5EF4-FFF2-40B4-BE49-F238E27FC236}">
                <a16:creationId xmlns:a16="http://schemas.microsoft.com/office/drawing/2014/main" id="{1C08AB5D-18DE-D41A-0FD2-54A914BFE0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088" y="3860800"/>
            <a:ext cx="1581150" cy="191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47110" name="Rectangle 5">
            <a:extLst>
              <a:ext uri="{FF2B5EF4-FFF2-40B4-BE49-F238E27FC236}">
                <a16:creationId xmlns:a16="http://schemas.microsoft.com/office/drawing/2014/main" id="{F1395F84-D920-0DAE-2209-2B878548197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pPr eaLnBrk="1" hangingPunct="1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s-ES" altLang="es-ES">
                <a:solidFill>
                  <a:srgbClr val="FFFFFF"/>
                </a:solidFill>
              </a:rPr>
              <a:t>3. Angustia, alarma</a:t>
            </a:r>
          </a:p>
        </p:txBody>
      </p:sp>
      <p:pic>
        <p:nvPicPr>
          <p:cNvPr id="47111" name="Picture 6">
            <a:extLst>
              <a:ext uri="{FF2B5EF4-FFF2-40B4-BE49-F238E27FC236}">
                <a16:creationId xmlns:a16="http://schemas.microsoft.com/office/drawing/2014/main" id="{937B88BF-21A6-3EF3-97D5-DD67CAF841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5613" y="4292600"/>
            <a:ext cx="1873250" cy="1404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47112" name="Picture 7">
            <a:extLst>
              <a:ext uri="{FF2B5EF4-FFF2-40B4-BE49-F238E27FC236}">
                <a16:creationId xmlns:a16="http://schemas.microsoft.com/office/drawing/2014/main" id="{32211E2A-9238-4A63-4BD4-6E62D912EC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413" y="1341438"/>
            <a:ext cx="2089150" cy="2036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0" name="Picture 1">
            <a:extLst>
              <a:ext uri="{FF2B5EF4-FFF2-40B4-BE49-F238E27FC236}">
                <a16:creationId xmlns:a16="http://schemas.microsoft.com/office/drawing/2014/main" id="{34353C79-F138-A622-94B3-33939EE07C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263" y="692150"/>
            <a:ext cx="3024187" cy="3024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48131" name="Picture 2">
            <a:extLst>
              <a:ext uri="{FF2B5EF4-FFF2-40B4-BE49-F238E27FC236}">
                <a16:creationId xmlns:a16="http://schemas.microsoft.com/office/drawing/2014/main" id="{DAD1CF55-62D8-3DCC-4EC3-7019C39C24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088" y="2586038"/>
            <a:ext cx="3241675" cy="28495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48132" name="Rectangle 3">
            <a:extLst>
              <a:ext uri="{FF2B5EF4-FFF2-40B4-BE49-F238E27FC236}">
                <a16:creationId xmlns:a16="http://schemas.microsoft.com/office/drawing/2014/main" id="{85DF54DE-9BB5-F8B6-9F01-A3603B00ABC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68313" y="476250"/>
            <a:ext cx="4032250" cy="1800225"/>
          </a:xfrm>
        </p:spPr>
        <p:txBody>
          <a:bodyPr/>
          <a:lstStyle/>
          <a:p>
            <a:pPr eaLnBrk="1" hangingPunct="1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s-ES" altLang="es-ES"/>
              <a:t>4. Buscamos culpables fuera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1">
            <a:extLst>
              <a:ext uri="{FF2B5EF4-FFF2-40B4-BE49-F238E27FC236}">
                <a16:creationId xmlns:a16="http://schemas.microsoft.com/office/drawing/2014/main" id="{83A406C0-AEB4-34A3-676A-2D22F859AFF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498600"/>
          </a:xfrm>
        </p:spPr>
        <p:txBody>
          <a:bodyPr/>
          <a:lstStyle/>
          <a:p>
            <a:pPr eaLnBrk="1" hangingPunct="1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s-ES" altLang="es-ES" b="1"/>
              <a:t>Pautas adecuadas de afrontamiento</a:t>
            </a:r>
          </a:p>
        </p:txBody>
      </p:sp>
      <p:pic>
        <p:nvPicPr>
          <p:cNvPr id="49155" name="Picture 2">
            <a:extLst>
              <a:ext uri="{FF2B5EF4-FFF2-40B4-BE49-F238E27FC236}">
                <a16:creationId xmlns:a16="http://schemas.microsoft.com/office/drawing/2014/main" id="{31268582-39A2-657F-9C78-35256B7ACF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450" y="1916113"/>
            <a:ext cx="3246438" cy="4392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49156" name="Picture 3">
            <a:extLst>
              <a:ext uri="{FF2B5EF4-FFF2-40B4-BE49-F238E27FC236}">
                <a16:creationId xmlns:a16="http://schemas.microsoft.com/office/drawing/2014/main" id="{001DA262-A553-569A-7383-34848C36FF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263" y="3141663"/>
            <a:ext cx="3024187" cy="2322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1">
            <a:extLst>
              <a:ext uri="{FF2B5EF4-FFF2-40B4-BE49-F238E27FC236}">
                <a16:creationId xmlns:a16="http://schemas.microsoft.com/office/drawing/2014/main" id="{55AB7B3B-C1A2-0698-BA80-AF48BD33167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143000"/>
          </a:xfrm>
          <a:solidFill>
            <a:srgbClr val="800000"/>
          </a:solidFill>
        </p:spPr>
        <p:txBody>
          <a:bodyPr/>
          <a:lstStyle/>
          <a:p>
            <a:pPr eaLnBrk="1" hangingPunct="1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s-ES" altLang="es-ES" sz="3600" b="1"/>
              <a:t>Pautas adecuadas de afrontamiento</a:t>
            </a:r>
            <a:r>
              <a:rPr lang="es-ES" altLang="es-ES" b="1"/>
              <a:t> </a:t>
            </a:r>
          </a:p>
        </p:txBody>
      </p:sp>
      <p:sp>
        <p:nvSpPr>
          <p:cNvPr id="50179" name="Rectangle 2">
            <a:extLst>
              <a:ext uri="{FF2B5EF4-FFF2-40B4-BE49-F238E27FC236}">
                <a16:creationId xmlns:a16="http://schemas.microsoft.com/office/drawing/2014/main" id="{988763CB-312C-CA46-53F4-AA0B53DB82C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27088" y="1600200"/>
            <a:ext cx="7859712" cy="4525963"/>
          </a:xfrm>
        </p:spPr>
        <p:txBody>
          <a:bodyPr/>
          <a:lstStyle/>
          <a:p>
            <a:pPr marL="603250" indent="-603250" eaLnBrk="1" hangingPunct="1">
              <a:lnSpc>
                <a:spcPct val="80000"/>
              </a:lnSpc>
              <a:spcBef>
                <a:spcPts val="700"/>
              </a:spcBef>
              <a:buFont typeface="Times New Roman" panose="02020603050405020304" pitchFamily="18" charset="0"/>
              <a:buAutoNum type="arabicPeriod"/>
              <a:tabLst>
                <a:tab pos="603250" algn="l"/>
                <a:tab pos="708025" algn="l"/>
                <a:tab pos="1157288" algn="l"/>
                <a:tab pos="1606550" algn="l"/>
                <a:tab pos="2054225" algn="l"/>
                <a:tab pos="2503488" algn="l"/>
                <a:tab pos="2952750" algn="l"/>
                <a:tab pos="3402013" algn="l"/>
                <a:tab pos="3851275" algn="l"/>
                <a:tab pos="4302125" algn="l"/>
                <a:tab pos="4751388" algn="l"/>
                <a:tab pos="5200650" algn="l"/>
                <a:tab pos="5649913" algn="l"/>
                <a:tab pos="6099175" algn="l"/>
                <a:tab pos="6548438" algn="l"/>
                <a:tab pos="6997700" algn="l"/>
                <a:tab pos="7446963" algn="l"/>
                <a:tab pos="7896225" algn="l"/>
                <a:tab pos="8345488" algn="l"/>
                <a:tab pos="8794750" algn="l"/>
                <a:tab pos="9244013" algn="l"/>
              </a:tabLst>
            </a:pPr>
            <a:r>
              <a:rPr lang="es-ES" altLang="es-ES" b="1"/>
              <a:t>Aceptación de la situación</a:t>
            </a:r>
            <a:r>
              <a:rPr lang="es-ES" altLang="es-ES" sz="2800" b="1"/>
              <a:t> </a:t>
            </a:r>
          </a:p>
          <a:p>
            <a:pPr marL="603250" indent="-603250" eaLnBrk="1" hangingPunct="1">
              <a:lnSpc>
                <a:spcPct val="80000"/>
              </a:lnSpc>
              <a:spcBef>
                <a:spcPts val="700"/>
              </a:spcBef>
              <a:buClrTx/>
              <a:buSzTx/>
              <a:buFontTx/>
              <a:buNone/>
              <a:tabLst>
                <a:tab pos="603250" algn="l"/>
                <a:tab pos="708025" algn="l"/>
                <a:tab pos="1157288" algn="l"/>
                <a:tab pos="1606550" algn="l"/>
                <a:tab pos="2054225" algn="l"/>
                <a:tab pos="2503488" algn="l"/>
                <a:tab pos="2952750" algn="l"/>
                <a:tab pos="3402013" algn="l"/>
                <a:tab pos="3851275" algn="l"/>
                <a:tab pos="4302125" algn="l"/>
                <a:tab pos="4751388" algn="l"/>
                <a:tab pos="5200650" algn="l"/>
                <a:tab pos="5649913" algn="l"/>
                <a:tab pos="6099175" algn="l"/>
                <a:tab pos="6548438" algn="l"/>
                <a:tab pos="6997700" algn="l"/>
                <a:tab pos="7446963" algn="l"/>
                <a:tab pos="7896225" algn="l"/>
                <a:tab pos="8345488" algn="l"/>
                <a:tab pos="8794750" algn="l"/>
                <a:tab pos="9244013" algn="l"/>
              </a:tabLst>
            </a:pPr>
            <a:r>
              <a:rPr lang="es-ES" altLang="es-ES" sz="2800" b="1"/>
              <a:t>	</a:t>
            </a:r>
          </a:p>
          <a:p>
            <a:pPr marL="603250" indent="-603250" eaLnBrk="1" hangingPunct="1">
              <a:lnSpc>
                <a:spcPct val="80000"/>
              </a:lnSpc>
              <a:spcBef>
                <a:spcPts val="700"/>
              </a:spcBef>
              <a:buClrTx/>
              <a:buSzTx/>
              <a:buFontTx/>
              <a:buNone/>
              <a:tabLst>
                <a:tab pos="603250" algn="l"/>
                <a:tab pos="708025" algn="l"/>
                <a:tab pos="1157288" algn="l"/>
                <a:tab pos="1606550" algn="l"/>
                <a:tab pos="2054225" algn="l"/>
                <a:tab pos="2503488" algn="l"/>
                <a:tab pos="2952750" algn="l"/>
                <a:tab pos="3402013" algn="l"/>
                <a:tab pos="3851275" algn="l"/>
                <a:tab pos="4302125" algn="l"/>
                <a:tab pos="4751388" algn="l"/>
                <a:tab pos="5200650" algn="l"/>
                <a:tab pos="5649913" algn="l"/>
                <a:tab pos="6099175" algn="l"/>
                <a:tab pos="6548438" algn="l"/>
                <a:tab pos="6997700" algn="l"/>
                <a:tab pos="7446963" algn="l"/>
                <a:tab pos="7896225" algn="l"/>
                <a:tab pos="8345488" algn="l"/>
                <a:tab pos="8794750" algn="l"/>
                <a:tab pos="9244013" algn="l"/>
              </a:tabLst>
            </a:pPr>
            <a:r>
              <a:rPr lang="es-ES" altLang="es-ES" sz="2800"/>
              <a:t>	      ESCUCHAR</a:t>
            </a:r>
          </a:p>
          <a:p>
            <a:pPr marL="603250" indent="-603250" eaLnBrk="1" hangingPunct="1">
              <a:lnSpc>
                <a:spcPct val="80000"/>
              </a:lnSpc>
              <a:spcBef>
                <a:spcPts val="700"/>
              </a:spcBef>
              <a:buClrTx/>
              <a:buSzTx/>
              <a:buFontTx/>
              <a:buNone/>
              <a:tabLst>
                <a:tab pos="603250" algn="l"/>
                <a:tab pos="708025" algn="l"/>
                <a:tab pos="1157288" algn="l"/>
                <a:tab pos="1606550" algn="l"/>
                <a:tab pos="2054225" algn="l"/>
                <a:tab pos="2503488" algn="l"/>
                <a:tab pos="2952750" algn="l"/>
                <a:tab pos="3402013" algn="l"/>
                <a:tab pos="3851275" algn="l"/>
                <a:tab pos="4302125" algn="l"/>
                <a:tab pos="4751388" algn="l"/>
                <a:tab pos="5200650" algn="l"/>
                <a:tab pos="5649913" algn="l"/>
                <a:tab pos="6099175" algn="l"/>
                <a:tab pos="6548438" algn="l"/>
                <a:tab pos="6997700" algn="l"/>
                <a:tab pos="7446963" algn="l"/>
                <a:tab pos="7896225" algn="l"/>
                <a:tab pos="8345488" algn="l"/>
                <a:tab pos="8794750" algn="l"/>
                <a:tab pos="9244013" algn="l"/>
              </a:tabLst>
            </a:pPr>
            <a:endParaRPr lang="es-ES" altLang="es-ES" sz="2800"/>
          </a:p>
          <a:p>
            <a:pPr marL="603250" indent="-603250" eaLnBrk="1" hangingPunct="1">
              <a:lnSpc>
                <a:spcPct val="80000"/>
              </a:lnSpc>
              <a:spcBef>
                <a:spcPts val="700"/>
              </a:spcBef>
              <a:buFont typeface="Arial" panose="020B0604020202020204" pitchFamily="34" charset="0"/>
              <a:buChar char="•"/>
              <a:tabLst>
                <a:tab pos="603250" algn="l"/>
                <a:tab pos="708025" algn="l"/>
                <a:tab pos="1157288" algn="l"/>
                <a:tab pos="1606550" algn="l"/>
                <a:tab pos="2054225" algn="l"/>
                <a:tab pos="2503488" algn="l"/>
                <a:tab pos="2952750" algn="l"/>
                <a:tab pos="3402013" algn="l"/>
                <a:tab pos="3851275" algn="l"/>
                <a:tab pos="4302125" algn="l"/>
                <a:tab pos="4751388" algn="l"/>
                <a:tab pos="5200650" algn="l"/>
                <a:tab pos="5649913" algn="l"/>
                <a:tab pos="6099175" algn="l"/>
                <a:tab pos="6548438" algn="l"/>
                <a:tab pos="6997700" algn="l"/>
                <a:tab pos="7446963" algn="l"/>
                <a:tab pos="7896225" algn="l"/>
                <a:tab pos="8345488" algn="l"/>
                <a:tab pos="8794750" algn="l"/>
                <a:tab pos="9244013" algn="l"/>
              </a:tabLst>
            </a:pPr>
            <a:r>
              <a:rPr lang="es-ES" altLang="es-ES" sz="2800"/>
              <a:t>No tapar, ni ocultar</a:t>
            </a:r>
          </a:p>
          <a:p>
            <a:pPr marL="603250" indent="-603250" eaLnBrk="1" hangingPunct="1">
              <a:lnSpc>
                <a:spcPct val="80000"/>
              </a:lnSpc>
              <a:spcBef>
                <a:spcPts val="700"/>
              </a:spcBef>
              <a:buFont typeface="Arial" panose="020B0604020202020204" pitchFamily="34" charset="0"/>
              <a:buChar char="•"/>
              <a:tabLst>
                <a:tab pos="603250" algn="l"/>
                <a:tab pos="708025" algn="l"/>
                <a:tab pos="1157288" algn="l"/>
                <a:tab pos="1606550" algn="l"/>
                <a:tab pos="2054225" algn="l"/>
                <a:tab pos="2503488" algn="l"/>
                <a:tab pos="2952750" algn="l"/>
                <a:tab pos="3402013" algn="l"/>
                <a:tab pos="3851275" algn="l"/>
                <a:tab pos="4302125" algn="l"/>
                <a:tab pos="4751388" algn="l"/>
                <a:tab pos="5200650" algn="l"/>
                <a:tab pos="5649913" algn="l"/>
                <a:tab pos="6099175" algn="l"/>
                <a:tab pos="6548438" algn="l"/>
                <a:tab pos="6997700" algn="l"/>
                <a:tab pos="7446963" algn="l"/>
                <a:tab pos="7896225" algn="l"/>
                <a:tab pos="8345488" algn="l"/>
                <a:tab pos="8794750" algn="l"/>
                <a:tab pos="9244013" algn="l"/>
              </a:tabLst>
            </a:pPr>
            <a:r>
              <a:rPr lang="es-ES" altLang="es-ES" sz="2800"/>
              <a:t>No dejarlo pasar</a:t>
            </a:r>
          </a:p>
          <a:p>
            <a:pPr marL="603250" indent="-603250" eaLnBrk="1" hangingPunct="1">
              <a:lnSpc>
                <a:spcPct val="80000"/>
              </a:lnSpc>
              <a:spcBef>
                <a:spcPts val="700"/>
              </a:spcBef>
              <a:buFont typeface="Arial" panose="020B0604020202020204" pitchFamily="34" charset="0"/>
              <a:buChar char="•"/>
              <a:tabLst>
                <a:tab pos="603250" algn="l"/>
                <a:tab pos="708025" algn="l"/>
                <a:tab pos="1157288" algn="l"/>
                <a:tab pos="1606550" algn="l"/>
                <a:tab pos="2054225" algn="l"/>
                <a:tab pos="2503488" algn="l"/>
                <a:tab pos="2952750" algn="l"/>
                <a:tab pos="3402013" algn="l"/>
                <a:tab pos="3851275" algn="l"/>
                <a:tab pos="4302125" algn="l"/>
                <a:tab pos="4751388" algn="l"/>
                <a:tab pos="5200650" algn="l"/>
                <a:tab pos="5649913" algn="l"/>
                <a:tab pos="6099175" algn="l"/>
                <a:tab pos="6548438" algn="l"/>
                <a:tab pos="6997700" algn="l"/>
                <a:tab pos="7446963" algn="l"/>
                <a:tab pos="7896225" algn="l"/>
                <a:tab pos="8345488" algn="l"/>
                <a:tab pos="8794750" algn="l"/>
                <a:tab pos="9244013" algn="l"/>
              </a:tabLst>
            </a:pPr>
            <a:r>
              <a:rPr lang="es-ES" altLang="es-ES" sz="2800"/>
              <a:t>No culpar fuera</a:t>
            </a:r>
          </a:p>
          <a:p>
            <a:pPr marL="603250" indent="-603250" eaLnBrk="1" hangingPunct="1">
              <a:lnSpc>
                <a:spcPct val="80000"/>
              </a:lnSpc>
              <a:spcBef>
                <a:spcPts val="700"/>
              </a:spcBef>
              <a:buFont typeface="Arial" panose="020B0604020202020204" pitchFamily="34" charset="0"/>
              <a:buChar char="•"/>
              <a:tabLst>
                <a:tab pos="603250" algn="l"/>
                <a:tab pos="708025" algn="l"/>
                <a:tab pos="1157288" algn="l"/>
                <a:tab pos="1606550" algn="l"/>
                <a:tab pos="2054225" algn="l"/>
                <a:tab pos="2503488" algn="l"/>
                <a:tab pos="2952750" algn="l"/>
                <a:tab pos="3402013" algn="l"/>
                <a:tab pos="3851275" algn="l"/>
                <a:tab pos="4302125" algn="l"/>
                <a:tab pos="4751388" algn="l"/>
                <a:tab pos="5200650" algn="l"/>
                <a:tab pos="5649913" algn="l"/>
                <a:tab pos="6099175" algn="l"/>
                <a:tab pos="6548438" algn="l"/>
                <a:tab pos="6997700" algn="l"/>
                <a:tab pos="7446963" algn="l"/>
                <a:tab pos="7896225" algn="l"/>
                <a:tab pos="8345488" algn="l"/>
                <a:tab pos="8794750" algn="l"/>
                <a:tab pos="9244013" algn="l"/>
              </a:tabLst>
            </a:pPr>
            <a:r>
              <a:rPr lang="es-ES" altLang="es-ES" sz="2800"/>
              <a:t>No evitar el tema</a:t>
            </a:r>
          </a:p>
          <a:p>
            <a:pPr marL="603250" indent="-603250" eaLnBrk="1" hangingPunct="1">
              <a:lnSpc>
                <a:spcPct val="80000"/>
              </a:lnSpc>
              <a:spcBef>
                <a:spcPts val="700"/>
              </a:spcBef>
              <a:buClrTx/>
              <a:buSzTx/>
              <a:buFontTx/>
              <a:buNone/>
              <a:tabLst>
                <a:tab pos="603250" algn="l"/>
                <a:tab pos="708025" algn="l"/>
                <a:tab pos="1157288" algn="l"/>
                <a:tab pos="1606550" algn="l"/>
                <a:tab pos="2054225" algn="l"/>
                <a:tab pos="2503488" algn="l"/>
                <a:tab pos="2952750" algn="l"/>
                <a:tab pos="3402013" algn="l"/>
                <a:tab pos="3851275" algn="l"/>
                <a:tab pos="4302125" algn="l"/>
                <a:tab pos="4751388" algn="l"/>
                <a:tab pos="5200650" algn="l"/>
                <a:tab pos="5649913" algn="l"/>
                <a:tab pos="6099175" algn="l"/>
                <a:tab pos="6548438" algn="l"/>
                <a:tab pos="6997700" algn="l"/>
                <a:tab pos="7446963" algn="l"/>
                <a:tab pos="7896225" algn="l"/>
                <a:tab pos="8345488" algn="l"/>
                <a:tab pos="8794750" algn="l"/>
                <a:tab pos="9244013" algn="l"/>
              </a:tabLst>
            </a:pPr>
            <a:endParaRPr lang="es-ES" altLang="es-ES" sz="2800"/>
          </a:p>
          <a:p>
            <a:pPr marL="603250" indent="-603250" eaLnBrk="1" hangingPunct="1">
              <a:lnSpc>
                <a:spcPct val="80000"/>
              </a:lnSpc>
              <a:buClrTx/>
              <a:buSzTx/>
              <a:buFontTx/>
              <a:buNone/>
              <a:tabLst>
                <a:tab pos="603250" algn="l"/>
                <a:tab pos="708025" algn="l"/>
                <a:tab pos="1157288" algn="l"/>
                <a:tab pos="1606550" algn="l"/>
                <a:tab pos="2054225" algn="l"/>
                <a:tab pos="2503488" algn="l"/>
                <a:tab pos="2952750" algn="l"/>
                <a:tab pos="3402013" algn="l"/>
                <a:tab pos="3851275" algn="l"/>
                <a:tab pos="4302125" algn="l"/>
                <a:tab pos="4751388" algn="l"/>
                <a:tab pos="5200650" algn="l"/>
                <a:tab pos="5649913" algn="l"/>
                <a:tab pos="6099175" algn="l"/>
                <a:tab pos="6548438" algn="l"/>
                <a:tab pos="6997700" algn="l"/>
                <a:tab pos="7446963" algn="l"/>
                <a:tab pos="7896225" algn="l"/>
                <a:tab pos="8345488" algn="l"/>
                <a:tab pos="8794750" algn="l"/>
                <a:tab pos="9244013" algn="l"/>
              </a:tabLst>
            </a:pPr>
            <a:r>
              <a:rPr lang="es-ES" altLang="es-ES" b="1"/>
              <a:t>	</a:t>
            </a:r>
          </a:p>
        </p:txBody>
      </p:sp>
      <p:pic>
        <p:nvPicPr>
          <p:cNvPr id="50180" name="Picture 3">
            <a:extLst>
              <a:ext uri="{FF2B5EF4-FFF2-40B4-BE49-F238E27FC236}">
                <a16:creationId xmlns:a16="http://schemas.microsoft.com/office/drawing/2014/main" id="{050BC2DE-E828-E3DB-6050-F90BC81414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9338" y="2565400"/>
            <a:ext cx="3457575" cy="2593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0181" name="Picture 4">
            <a:extLst>
              <a:ext uri="{FF2B5EF4-FFF2-40B4-BE49-F238E27FC236}">
                <a16:creationId xmlns:a16="http://schemas.microsoft.com/office/drawing/2014/main" id="{879C2C8A-8555-B913-ACD9-9DDFB872BA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288" y="5372100"/>
            <a:ext cx="1008062" cy="1000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99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1">
            <a:extLst>
              <a:ext uri="{FF2B5EF4-FFF2-40B4-BE49-F238E27FC236}">
                <a16:creationId xmlns:a16="http://schemas.microsoft.com/office/drawing/2014/main" id="{EAAB5F07-54BB-A524-4EDD-9D881589A7F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11188" y="1603375"/>
            <a:ext cx="7772400" cy="2532063"/>
          </a:xfrm>
        </p:spPr>
        <p:txBody>
          <a:bodyPr/>
          <a:lstStyle/>
          <a:p>
            <a:pPr eaLnBrk="1" hangingPunct="1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3138" algn="l"/>
                <a:tab pos="2692400" algn="l"/>
                <a:tab pos="3141663" algn="l"/>
                <a:tab pos="3592513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s-ES" altLang="es-ES" sz="4000"/>
              <a:t> </a:t>
            </a:r>
            <a:r>
              <a:rPr lang="es-ES" altLang="es-ES" sz="4000" b="1"/>
              <a:t>“ Aceptar la existencia de un problema implica avanzar la mitad en la resolución del mismo ”</a:t>
            </a:r>
          </a:p>
        </p:txBody>
      </p:sp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1">
            <a:extLst>
              <a:ext uri="{FF2B5EF4-FFF2-40B4-BE49-F238E27FC236}">
                <a16:creationId xmlns:a16="http://schemas.microsoft.com/office/drawing/2014/main" id="{FD534BA9-3778-EB41-C10B-B4C86C36405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152525"/>
          </a:xfrm>
          <a:solidFill>
            <a:srgbClr val="800000"/>
          </a:solidFill>
        </p:spPr>
        <p:txBody>
          <a:bodyPr/>
          <a:lstStyle/>
          <a:p>
            <a:pPr eaLnBrk="1" hangingPunct="1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s-ES" altLang="es-ES" sz="3600" b="1"/>
              <a:t>Pautas adecuadas de afrontamiento</a:t>
            </a:r>
          </a:p>
        </p:txBody>
      </p:sp>
      <p:sp>
        <p:nvSpPr>
          <p:cNvPr id="52227" name="Rectangle 2">
            <a:extLst>
              <a:ext uri="{FF2B5EF4-FFF2-40B4-BE49-F238E27FC236}">
                <a16:creationId xmlns:a16="http://schemas.microsoft.com/office/drawing/2014/main" id="{7D73C060-EC2C-FEA1-0002-F3192758EEA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252413" y="1773238"/>
            <a:ext cx="8531225" cy="1706562"/>
          </a:xfrm>
        </p:spPr>
        <p:txBody>
          <a:bodyPr/>
          <a:lstStyle/>
          <a:p>
            <a:pPr eaLnBrk="1" hangingPunct="1">
              <a:lnSpc>
                <a:spcPct val="120000"/>
              </a:lnSpc>
              <a:spcBef>
                <a:spcPts val="700"/>
              </a:spcBef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s-ES" altLang="es-ES" sz="3600" b="1"/>
              <a:t>2. Recoger información</a:t>
            </a:r>
            <a:r>
              <a:rPr lang="es-ES" altLang="es-ES"/>
              <a:t>: Entender bien la situación para afrontarla.</a:t>
            </a:r>
          </a:p>
          <a:p>
            <a:pPr eaLnBrk="1" hangingPunct="1">
              <a:spcBef>
                <a:spcPts val="700"/>
              </a:spcBef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endParaRPr lang="es-ES" altLang="es-ES"/>
          </a:p>
        </p:txBody>
      </p:sp>
      <p:pic>
        <p:nvPicPr>
          <p:cNvPr id="52228" name="Picture 3">
            <a:extLst>
              <a:ext uri="{FF2B5EF4-FFF2-40B4-BE49-F238E27FC236}">
                <a16:creationId xmlns:a16="http://schemas.microsoft.com/office/drawing/2014/main" id="{72FE69AA-2C21-CABA-5A16-370E4B3AB8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31200" y="2565400"/>
            <a:ext cx="812800" cy="936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2229" name="Picture 4">
            <a:extLst>
              <a:ext uri="{FF2B5EF4-FFF2-40B4-BE49-F238E27FC236}">
                <a16:creationId xmlns:a16="http://schemas.microsoft.com/office/drawing/2014/main" id="{2CF90FFF-D2D7-746F-2E47-0F7543D7EF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6900" y="2997200"/>
            <a:ext cx="1422400" cy="2119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2230" name="Picture 5">
            <a:extLst>
              <a:ext uri="{FF2B5EF4-FFF2-40B4-BE49-F238E27FC236}">
                <a16:creationId xmlns:a16="http://schemas.microsoft.com/office/drawing/2014/main" id="{66080B28-DFC9-858E-38FE-5B730FF81F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3800" y="4508500"/>
            <a:ext cx="2303463" cy="1811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2231" name="Picture 6">
            <a:extLst>
              <a:ext uri="{FF2B5EF4-FFF2-40B4-BE49-F238E27FC236}">
                <a16:creationId xmlns:a16="http://schemas.microsoft.com/office/drawing/2014/main" id="{76707AC7-EC0F-BA34-13F7-35FB9D1013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413" y="3284538"/>
            <a:ext cx="2160587" cy="1624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2232" name="Picture 7">
            <a:extLst>
              <a:ext uri="{FF2B5EF4-FFF2-40B4-BE49-F238E27FC236}">
                <a16:creationId xmlns:a16="http://schemas.microsoft.com/office/drawing/2014/main" id="{BC91AEB2-0BBE-275E-6EE8-03DAD0D4EE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938" y="3357563"/>
            <a:ext cx="1730375" cy="2305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2233" name="Picture 8">
            <a:extLst>
              <a:ext uri="{FF2B5EF4-FFF2-40B4-BE49-F238E27FC236}">
                <a16:creationId xmlns:a16="http://schemas.microsoft.com/office/drawing/2014/main" id="{DDA11F8B-DB8E-1924-D519-8AFE1223E9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288" y="5734050"/>
            <a:ext cx="1285875" cy="857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2234" name="Picture 9">
            <a:extLst>
              <a:ext uri="{FF2B5EF4-FFF2-40B4-BE49-F238E27FC236}">
                <a16:creationId xmlns:a16="http://schemas.microsoft.com/office/drawing/2014/main" id="{BC1E15AE-C3AA-32A1-6345-A18276D412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613" y="4986338"/>
            <a:ext cx="1873250" cy="1871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>
            <a:extLst>
              <a:ext uri="{FF2B5EF4-FFF2-40B4-BE49-F238E27FC236}">
                <a16:creationId xmlns:a16="http://schemas.microsoft.com/office/drawing/2014/main" id="{7F6374D2-D6B4-B776-5A26-FF310CD6CD2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1196975"/>
            <a:ext cx="9144000" cy="1143000"/>
          </a:xfrm>
        </p:spPr>
        <p:txBody>
          <a:bodyPr/>
          <a:lstStyle/>
          <a:p>
            <a:pPr eaLnBrk="1" hangingPunct="1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s-ES" altLang="es-ES" sz="4000" b="1"/>
              <a:t>3. Construcción del equipo parental</a:t>
            </a:r>
          </a:p>
        </p:txBody>
      </p:sp>
      <p:sp>
        <p:nvSpPr>
          <p:cNvPr id="53251" name="Rectangle 3">
            <a:extLst>
              <a:ext uri="{FF2B5EF4-FFF2-40B4-BE49-F238E27FC236}">
                <a16:creationId xmlns:a16="http://schemas.microsoft.com/office/drawing/2014/main" id="{FEC6DAC1-673C-0523-CFE5-876CF4837C4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539750" y="2636838"/>
            <a:ext cx="8229600" cy="4525962"/>
          </a:xfrm>
        </p:spPr>
        <p:txBody>
          <a:bodyPr/>
          <a:lstStyle/>
          <a:p>
            <a:pPr marL="336550" indent="-336550" eaLnBrk="1" hangingPunct="1">
              <a:buFont typeface="Arial" panose="020B0604020202020204" pitchFamily="34" charset="0"/>
              <a:buChar char="•"/>
              <a:tabLst>
                <a:tab pos="336550" algn="l"/>
                <a:tab pos="441325" algn="l"/>
                <a:tab pos="890588" algn="l"/>
                <a:tab pos="1339850" algn="l"/>
                <a:tab pos="1789113" algn="l"/>
                <a:tab pos="2238375" algn="l"/>
                <a:tab pos="2687638" algn="l"/>
                <a:tab pos="3136900" algn="l"/>
                <a:tab pos="3586163" algn="l"/>
                <a:tab pos="4035425" algn="l"/>
                <a:tab pos="4484688" algn="l"/>
                <a:tab pos="4933950" algn="l"/>
                <a:tab pos="5383213" algn="l"/>
                <a:tab pos="5832475" algn="l"/>
                <a:tab pos="6281738" algn="l"/>
                <a:tab pos="6731000" algn="l"/>
                <a:tab pos="7180263" algn="l"/>
                <a:tab pos="7629525" algn="l"/>
                <a:tab pos="8078788" algn="l"/>
                <a:tab pos="8528050" algn="l"/>
                <a:tab pos="8977313" algn="l"/>
              </a:tabLst>
            </a:pPr>
            <a:r>
              <a:rPr lang="es-ES" altLang="es-ES"/>
              <a:t>Decisión de actuar en común.</a:t>
            </a:r>
          </a:p>
          <a:p>
            <a:pPr marL="336550" indent="-336550" eaLnBrk="1" hangingPunct="1">
              <a:buFont typeface="Arial" panose="020B0604020202020204" pitchFamily="34" charset="0"/>
              <a:buChar char="•"/>
              <a:tabLst>
                <a:tab pos="336550" algn="l"/>
                <a:tab pos="441325" algn="l"/>
                <a:tab pos="890588" algn="l"/>
                <a:tab pos="1339850" algn="l"/>
                <a:tab pos="1789113" algn="l"/>
                <a:tab pos="2238375" algn="l"/>
                <a:tab pos="2687638" algn="l"/>
                <a:tab pos="3136900" algn="l"/>
                <a:tab pos="3586163" algn="l"/>
                <a:tab pos="4035425" algn="l"/>
                <a:tab pos="4484688" algn="l"/>
                <a:tab pos="4933950" algn="l"/>
                <a:tab pos="5383213" algn="l"/>
                <a:tab pos="5832475" algn="l"/>
                <a:tab pos="6281738" algn="l"/>
                <a:tab pos="6731000" algn="l"/>
                <a:tab pos="7180263" algn="l"/>
                <a:tab pos="7629525" algn="l"/>
                <a:tab pos="8078788" algn="l"/>
                <a:tab pos="8528050" algn="l"/>
                <a:tab pos="8977313" algn="l"/>
              </a:tabLst>
            </a:pPr>
            <a:r>
              <a:rPr lang="es-ES" altLang="es-ES"/>
              <a:t>Diagnóstico compartido.</a:t>
            </a:r>
          </a:p>
          <a:p>
            <a:pPr marL="336550" indent="-336550" eaLnBrk="1" hangingPunct="1">
              <a:buFont typeface="Arial" panose="020B0604020202020204" pitchFamily="34" charset="0"/>
              <a:buChar char="•"/>
              <a:tabLst>
                <a:tab pos="336550" algn="l"/>
                <a:tab pos="441325" algn="l"/>
                <a:tab pos="890588" algn="l"/>
                <a:tab pos="1339850" algn="l"/>
                <a:tab pos="1789113" algn="l"/>
                <a:tab pos="2238375" algn="l"/>
                <a:tab pos="2687638" algn="l"/>
                <a:tab pos="3136900" algn="l"/>
                <a:tab pos="3586163" algn="l"/>
                <a:tab pos="4035425" algn="l"/>
                <a:tab pos="4484688" algn="l"/>
                <a:tab pos="4933950" algn="l"/>
                <a:tab pos="5383213" algn="l"/>
                <a:tab pos="5832475" algn="l"/>
                <a:tab pos="6281738" algn="l"/>
                <a:tab pos="6731000" algn="l"/>
                <a:tab pos="7180263" algn="l"/>
                <a:tab pos="7629525" algn="l"/>
                <a:tab pos="8078788" algn="l"/>
                <a:tab pos="8528050" algn="l"/>
                <a:tab pos="8977313" algn="l"/>
              </a:tabLst>
            </a:pPr>
            <a:r>
              <a:rPr lang="es-ES" altLang="es-ES"/>
              <a:t>Objetivo común.</a:t>
            </a:r>
          </a:p>
          <a:p>
            <a:pPr marL="336550" indent="-336550" eaLnBrk="1" hangingPunct="1">
              <a:buFont typeface="Arial" panose="020B0604020202020204" pitchFamily="34" charset="0"/>
              <a:buChar char="•"/>
              <a:tabLst>
                <a:tab pos="336550" algn="l"/>
                <a:tab pos="441325" algn="l"/>
                <a:tab pos="890588" algn="l"/>
                <a:tab pos="1339850" algn="l"/>
                <a:tab pos="1789113" algn="l"/>
                <a:tab pos="2238375" algn="l"/>
                <a:tab pos="2687638" algn="l"/>
                <a:tab pos="3136900" algn="l"/>
                <a:tab pos="3586163" algn="l"/>
                <a:tab pos="4035425" algn="l"/>
                <a:tab pos="4484688" algn="l"/>
                <a:tab pos="4933950" algn="l"/>
                <a:tab pos="5383213" algn="l"/>
                <a:tab pos="5832475" algn="l"/>
                <a:tab pos="6281738" algn="l"/>
                <a:tab pos="6731000" algn="l"/>
                <a:tab pos="7180263" algn="l"/>
                <a:tab pos="7629525" algn="l"/>
                <a:tab pos="8078788" algn="l"/>
                <a:tab pos="8528050" algn="l"/>
                <a:tab pos="8977313" algn="l"/>
              </a:tabLst>
            </a:pPr>
            <a:r>
              <a:rPr lang="es-ES" altLang="es-ES"/>
              <a:t>Enviar un solo </a:t>
            </a:r>
          </a:p>
          <a:p>
            <a:pPr marL="336550" indent="-336550" eaLnBrk="1" hangingPunct="1">
              <a:buClrTx/>
              <a:buSzTx/>
              <a:buFontTx/>
              <a:buNone/>
              <a:tabLst>
                <a:tab pos="336550" algn="l"/>
                <a:tab pos="441325" algn="l"/>
                <a:tab pos="890588" algn="l"/>
                <a:tab pos="1339850" algn="l"/>
                <a:tab pos="1789113" algn="l"/>
                <a:tab pos="2238375" algn="l"/>
                <a:tab pos="2687638" algn="l"/>
                <a:tab pos="3136900" algn="l"/>
                <a:tab pos="3586163" algn="l"/>
                <a:tab pos="4035425" algn="l"/>
                <a:tab pos="4484688" algn="l"/>
                <a:tab pos="4933950" algn="l"/>
                <a:tab pos="5383213" algn="l"/>
                <a:tab pos="5832475" algn="l"/>
                <a:tab pos="6281738" algn="l"/>
                <a:tab pos="6731000" algn="l"/>
                <a:tab pos="7180263" algn="l"/>
                <a:tab pos="7629525" algn="l"/>
                <a:tab pos="8078788" algn="l"/>
                <a:tab pos="8528050" algn="l"/>
                <a:tab pos="8977313" algn="l"/>
              </a:tabLst>
            </a:pPr>
            <a:r>
              <a:rPr lang="es-ES" altLang="es-ES"/>
              <a:t>	mensaje.</a:t>
            </a:r>
          </a:p>
        </p:txBody>
      </p:sp>
      <p:pic>
        <p:nvPicPr>
          <p:cNvPr id="53252" name="Picture 4">
            <a:extLst>
              <a:ext uri="{FF2B5EF4-FFF2-40B4-BE49-F238E27FC236}">
                <a16:creationId xmlns:a16="http://schemas.microsoft.com/office/drawing/2014/main" id="{9B76394C-2492-3BA3-A901-CE43644149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688" y="2420938"/>
            <a:ext cx="2051050" cy="1673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3253" name="Picture 5">
            <a:extLst>
              <a:ext uri="{FF2B5EF4-FFF2-40B4-BE49-F238E27FC236}">
                <a16:creationId xmlns:a16="http://schemas.microsoft.com/office/drawing/2014/main" id="{E66EC60C-634B-1908-B1F4-220D41CA05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7900" y="4198938"/>
            <a:ext cx="3530600" cy="2378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53254" name="Rectangle 6">
            <a:extLst>
              <a:ext uri="{FF2B5EF4-FFF2-40B4-BE49-F238E27FC236}">
                <a16:creationId xmlns:a16="http://schemas.microsoft.com/office/drawing/2014/main" id="{DF2027A1-CEB7-55E8-B0D5-4ADE2AF67FD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1143000"/>
          </a:xfrm>
          <a:prstGeom prst="rect">
            <a:avLst/>
          </a:prstGeom>
          <a:solidFill>
            <a:srgbClr val="80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9991" tIns="46795" rIns="89991" bIns="46795" anchor="ctr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 sz="2000"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 sz="2000"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 sz="2000"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 sz="2000"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 sz="2000"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 sz="2000"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 sz="2000"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 sz="2000"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 sz="2000"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9pPr>
          </a:lstStyle>
          <a:p>
            <a:pPr algn="ctr" eaLnBrk="1" hangingPunct="1"/>
            <a:r>
              <a:rPr lang="es-ES" altLang="es-ES" sz="3600" b="1">
                <a:solidFill>
                  <a:srgbClr val="000000"/>
                </a:solidFill>
              </a:rPr>
              <a:t>Pautas adecuadas de afrontamiento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>
            <a:extLst>
              <a:ext uri="{FF2B5EF4-FFF2-40B4-BE49-F238E27FC236}">
                <a16:creationId xmlns:a16="http://schemas.microsoft.com/office/drawing/2014/main" id="{6BC7DDAF-C298-46A4-BE5A-81A4F5EAA29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125538"/>
          </a:xfrm>
          <a:solidFill>
            <a:srgbClr val="800000"/>
          </a:solidFill>
        </p:spPr>
        <p:txBody>
          <a:bodyPr/>
          <a:lstStyle/>
          <a:p>
            <a:pPr eaLnBrk="1" hangingPunct="1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s-ES" altLang="es-ES" sz="3600" b="1"/>
              <a:t>Pautas adecuadas de afrontamiento</a:t>
            </a:r>
            <a:r>
              <a:rPr lang="es-ES" altLang="es-ES" sz="4000"/>
              <a:t> </a:t>
            </a:r>
            <a:endParaRPr lang="es-ES" altLang="es-ES" b="1"/>
          </a:p>
        </p:txBody>
      </p:sp>
      <p:pic>
        <p:nvPicPr>
          <p:cNvPr id="54275" name="Picture 3">
            <a:extLst>
              <a:ext uri="{FF2B5EF4-FFF2-40B4-BE49-F238E27FC236}">
                <a16:creationId xmlns:a16="http://schemas.microsoft.com/office/drawing/2014/main" id="{0E7F65BE-1F30-96A6-7DBA-761A3A5018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5600" y="2997200"/>
            <a:ext cx="2376488" cy="2292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4276" name="Picture 4">
            <a:extLst>
              <a:ext uri="{FF2B5EF4-FFF2-40B4-BE49-F238E27FC236}">
                <a16:creationId xmlns:a16="http://schemas.microsoft.com/office/drawing/2014/main" id="{478D5346-3E3B-FA5F-FA04-DE1F3722F1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913" y="3068638"/>
            <a:ext cx="2952750" cy="2208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54277" name="Rectangle 5">
            <a:extLst>
              <a:ext uri="{FF2B5EF4-FFF2-40B4-BE49-F238E27FC236}">
                <a16:creationId xmlns:a16="http://schemas.microsoft.com/office/drawing/2014/main" id="{3646FADB-5AAF-67BF-E338-55AC0D381A2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4213" y="1773238"/>
            <a:ext cx="8207375" cy="935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9991" tIns="46795" rIns="89991" bIns="46795" anchor="ctr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 sz="2000"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 sz="2000"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 sz="2000"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 sz="2000"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 sz="2000"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 sz="2000"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 sz="2000"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 sz="2000"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 sz="2000"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9pPr>
          </a:lstStyle>
          <a:p>
            <a:pPr algn="ctr" eaLnBrk="1" hangingPunct="1"/>
            <a:r>
              <a:rPr lang="es-ES" altLang="es-ES" sz="4000" b="1">
                <a:solidFill>
                  <a:srgbClr val="000000"/>
                </a:solidFill>
              </a:rPr>
              <a:t>Hablarlo entre los padres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99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1">
            <a:extLst>
              <a:ext uri="{FF2B5EF4-FFF2-40B4-BE49-F238E27FC236}">
                <a16:creationId xmlns:a16="http://schemas.microsoft.com/office/drawing/2014/main" id="{C580F8D1-18D5-FC06-CF0F-C8528F35E62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188913"/>
            <a:ext cx="9144000" cy="1312862"/>
          </a:xfrm>
        </p:spPr>
        <p:txBody>
          <a:bodyPr/>
          <a:lstStyle/>
          <a:p>
            <a:pPr eaLnBrk="1" hangingPunct="1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s-ES" altLang="es-ES" sz="4000" b="1"/>
              <a:t>¿</a:t>
            </a:r>
            <a:r>
              <a:rPr lang="es-ES" altLang="es-ES" sz="3800" b="1"/>
              <a:t>CÓMO ENTENDER LOS CONSUMOS DE CANNABIS/ALCOHOL</a:t>
            </a:r>
            <a:r>
              <a:rPr lang="es-ES" altLang="es-ES" sz="4000" b="1"/>
              <a:t>?</a:t>
            </a:r>
          </a:p>
        </p:txBody>
      </p:sp>
      <p:sp>
        <p:nvSpPr>
          <p:cNvPr id="55299" name="Rectangle 2">
            <a:extLst>
              <a:ext uri="{FF2B5EF4-FFF2-40B4-BE49-F238E27FC236}">
                <a16:creationId xmlns:a16="http://schemas.microsoft.com/office/drawing/2014/main" id="{D7751D3F-0A62-CFC0-72C6-7008D720A8F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140200" y="1557338"/>
            <a:ext cx="5003800" cy="4903787"/>
          </a:xfrm>
        </p:spPr>
        <p:txBody>
          <a:bodyPr/>
          <a:lstStyle/>
          <a:p>
            <a:pPr marL="336550" indent="-336550" eaLnBrk="1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tabLst>
                <a:tab pos="336550" algn="l"/>
                <a:tab pos="441325" algn="l"/>
                <a:tab pos="890588" algn="l"/>
                <a:tab pos="1339850" algn="l"/>
                <a:tab pos="1789113" algn="l"/>
                <a:tab pos="2238375" algn="l"/>
                <a:tab pos="2687638" algn="l"/>
                <a:tab pos="3136900" algn="l"/>
                <a:tab pos="3586163" algn="l"/>
                <a:tab pos="4035425" algn="l"/>
                <a:tab pos="4484688" algn="l"/>
                <a:tab pos="4933950" algn="l"/>
                <a:tab pos="5383213" algn="l"/>
                <a:tab pos="5832475" algn="l"/>
                <a:tab pos="6281738" algn="l"/>
                <a:tab pos="6731000" algn="l"/>
                <a:tab pos="7180263" algn="l"/>
                <a:tab pos="7629525" algn="l"/>
                <a:tab pos="8078788" algn="l"/>
                <a:tab pos="8528050" algn="l"/>
                <a:tab pos="8977313" algn="l"/>
              </a:tabLst>
            </a:pPr>
            <a:r>
              <a:rPr lang="es-ES" altLang="es-ES" sz="2400"/>
              <a:t>Curiosidad, nuevas experiencias.</a:t>
            </a:r>
          </a:p>
          <a:p>
            <a:pPr marL="336550" indent="-336550" eaLnBrk="1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tabLst>
                <a:tab pos="336550" algn="l"/>
                <a:tab pos="441325" algn="l"/>
                <a:tab pos="890588" algn="l"/>
                <a:tab pos="1339850" algn="l"/>
                <a:tab pos="1789113" algn="l"/>
                <a:tab pos="2238375" algn="l"/>
                <a:tab pos="2687638" algn="l"/>
                <a:tab pos="3136900" algn="l"/>
                <a:tab pos="3586163" algn="l"/>
                <a:tab pos="4035425" algn="l"/>
                <a:tab pos="4484688" algn="l"/>
                <a:tab pos="4933950" algn="l"/>
                <a:tab pos="5383213" algn="l"/>
                <a:tab pos="5832475" algn="l"/>
                <a:tab pos="6281738" algn="l"/>
                <a:tab pos="6731000" algn="l"/>
                <a:tab pos="7180263" algn="l"/>
                <a:tab pos="7629525" algn="l"/>
                <a:tab pos="8078788" algn="l"/>
                <a:tab pos="8528050" algn="l"/>
                <a:tab pos="8977313" algn="l"/>
              </a:tabLst>
            </a:pPr>
            <a:r>
              <a:rPr lang="es-ES" altLang="es-ES" sz="2400"/>
              <a:t>Necesidad de integrarse en el grupo, de ser aceptado.</a:t>
            </a:r>
          </a:p>
          <a:p>
            <a:pPr marL="336550" indent="-336550" eaLnBrk="1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tabLst>
                <a:tab pos="336550" algn="l"/>
                <a:tab pos="441325" algn="l"/>
                <a:tab pos="890588" algn="l"/>
                <a:tab pos="1339850" algn="l"/>
                <a:tab pos="1789113" algn="l"/>
                <a:tab pos="2238375" algn="l"/>
                <a:tab pos="2687638" algn="l"/>
                <a:tab pos="3136900" algn="l"/>
                <a:tab pos="3586163" algn="l"/>
                <a:tab pos="4035425" algn="l"/>
                <a:tab pos="4484688" algn="l"/>
                <a:tab pos="4933950" algn="l"/>
                <a:tab pos="5383213" algn="l"/>
                <a:tab pos="5832475" algn="l"/>
                <a:tab pos="6281738" algn="l"/>
                <a:tab pos="6731000" algn="l"/>
                <a:tab pos="7180263" algn="l"/>
                <a:tab pos="7629525" algn="l"/>
                <a:tab pos="8078788" algn="l"/>
                <a:tab pos="8528050" algn="l"/>
                <a:tab pos="8977313" algn="l"/>
              </a:tabLst>
            </a:pPr>
            <a:r>
              <a:rPr lang="es-ES" altLang="es-ES" sz="2400"/>
              <a:t>Deseo de pasarlo bien, placer.</a:t>
            </a:r>
          </a:p>
          <a:p>
            <a:pPr marL="336550" indent="-336550" eaLnBrk="1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tabLst>
                <a:tab pos="336550" algn="l"/>
                <a:tab pos="441325" algn="l"/>
                <a:tab pos="890588" algn="l"/>
                <a:tab pos="1339850" algn="l"/>
                <a:tab pos="1789113" algn="l"/>
                <a:tab pos="2238375" algn="l"/>
                <a:tab pos="2687638" algn="l"/>
                <a:tab pos="3136900" algn="l"/>
                <a:tab pos="3586163" algn="l"/>
                <a:tab pos="4035425" algn="l"/>
                <a:tab pos="4484688" algn="l"/>
                <a:tab pos="4933950" algn="l"/>
                <a:tab pos="5383213" algn="l"/>
                <a:tab pos="5832475" algn="l"/>
                <a:tab pos="6281738" algn="l"/>
                <a:tab pos="6731000" algn="l"/>
                <a:tab pos="7180263" algn="l"/>
                <a:tab pos="7629525" algn="l"/>
                <a:tab pos="8078788" algn="l"/>
                <a:tab pos="8528050" algn="l"/>
                <a:tab pos="8977313" algn="l"/>
              </a:tabLst>
            </a:pPr>
            <a:r>
              <a:rPr lang="es-ES" altLang="es-ES" sz="2400"/>
              <a:t>Llamada de atención, Petición de ayuda.</a:t>
            </a:r>
          </a:p>
          <a:p>
            <a:pPr marL="336550" indent="-336550" eaLnBrk="1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tabLst>
                <a:tab pos="336550" algn="l"/>
                <a:tab pos="441325" algn="l"/>
                <a:tab pos="890588" algn="l"/>
                <a:tab pos="1339850" algn="l"/>
                <a:tab pos="1789113" algn="l"/>
                <a:tab pos="2238375" algn="l"/>
                <a:tab pos="2687638" algn="l"/>
                <a:tab pos="3136900" algn="l"/>
                <a:tab pos="3586163" algn="l"/>
                <a:tab pos="4035425" algn="l"/>
                <a:tab pos="4484688" algn="l"/>
                <a:tab pos="4933950" algn="l"/>
                <a:tab pos="5383213" algn="l"/>
                <a:tab pos="5832475" algn="l"/>
                <a:tab pos="6281738" algn="l"/>
                <a:tab pos="6731000" algn="l"/>
                <a:tab pos="7180263" algn="l"/>
                <a:tab pos="7629525" algn="l"/>
                <a:tab pos="8078788" algn="l"/>
                <a:tab pos="8528050" algn="l"/>
                <a:tab pos="8977313" algn="l"/>
              </a:tabLst>
            </a:pPr>
            <a:r>
              <a:rPr lang="es-ES" altLang="es-ES" sz="2400"/>
              <a:t>Expresión de un malestar personal, dificultades personales.</a:t>
            </a:r>
          </a:p>
          <a:p>
            <a:pPr marL="336550" indent="-336550" eaLnBrk="1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tabLst>
                <a:tab pos="336550" algn="l"/>
                <a:tab pos="441325" algn="l"/>
                <a:tab pos="890588" algn="l"/>
                <a:tab pos="1339850" algn="l"/>
                <a:tab pos="1789113" algn="l"/>
                <a:tab pos="2238375" algn="l"/>
                <a:tab pos="2687638" algn="l"/>
                <a:tab pos="3136900" algn="l"/>
                <a:tab pos="3586163" algn="l"/>
                <a:tab pos="4035425" algn="l"/>
                <a:tab pos="4484688" algn="l"/>
                <a:tab pos="4933950" algn="l"/>
                <a:tab pos="5383213" algn="l"/>
                <a:tab pos="5832475" algn="l"/>
                <a:tab pos="6281738" algn="l"/>
                <a:tab pos="6731000" algn="l"/>
                <a:tab pos="7180263" algn="l"/>
                <a:tab pos="7629525" algn="l"/>
                <a:tab pos="8078788" algn="l"/>
                <a:tab pos="8528050" algn="l"/>
                <a:tab pos="8977313" algn="l"/>
              </a:tabLst>
            </a:pPr>
            <a:r>
              <a:rPr lang="es-ES" altLang="es-ES" sz="2400"/>
              <a:t>Malas compañías</a:t>
            </a:r>
          </a:p>
          <a:p>
            <a:pPr marL="336550" indent="-336550" eaLnBrk="1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tabLst>
                <a:tab pos="336550" algn="l"/>
                <a:tab pos="441325" algn="l"/>
                <a:tab pos="890588" algn="l"/>
                <a:tab pos="1339850" algn="l"/>
                <a:tab pos="1789113" algn="l"/>
                <a:tab pos="2238375" algn="l"/>
                <a:tab pos="2687638" algn="l"/>
                <a:tab pos="3136900" algn="l"/>
                <a:tab pos="3586163" algn="l"/>
                <a:tab pos="4035425" algn="l"/>
                <a:tab pos="4484688" algn="l"/>
                <a:tab pos="4933950" algn="l"/>
                <a:tab pos="5383213" algn="l"/>
                <a:tab pos="5832475" algn="l"/>
                <a:tab pos="6281738" algn="l"/>
                <a:tab pos="6731000" algn="l"/>
                <a:tab pos="7180263" algn="l"/>
                <a:tab pos="7629525" algn="l"/>
                <a:tab pos="8078788" algn="l"/>
                <a:tab pos="8528050" algn="l"/>
                <a:tab pos="8977313" algn="l"/>
              </a:tabLst>
            </a:pPr>
            <a:r>
              <a:rPr lang="es-ES" altLang="es-ES" sz="2400"/>
              <a:t>Rebeldía</a:t>
            </a:r>
          </a:p>
          <a:p>
            <a:pPr marL="336550" indent="-336550" eaLnBrk="1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tabLst>
                <a:tab pos="336550" algn="l"/>
                <a:tab pos="441325" algn="l"/>
                <a:tab pos="890588" algn="l"/>
                <a:tab pos="1339850" algn="l"/>
                <a:tab pos="1789113" algn="l"/>
                <a:tab pos="2238375" algn="l"/>
                <a:tab pos="2687638" algn="l"/>
                <a:tab pos="3136900" algn="l"/>
                <a:tab pos="3586163" algn="l"/>
                <a:tab pos="4035425" algn="l"/>
                <a:tab pos="4484688" algn="l"/>
                <a:tab pos="4933950" algn="l"/>
                <a:tab pos="5383213" algn="l"/>
                <a:tab pos="5832475" algn="l"/>
                <a:tab pos="6281738" algn="l"/>
                <a:tab pos="6731000" algn="l"/>
                <a:tab pos="7180263" algn="l"/>
                <a:tab pos="7629525" algn="l"/>
                <a:tab pos="8078788" algn="l"/>
                <a:tab pos="8528050" algn="l"/>
                <a:tab pos="8977313" algn="l"/>
              </a:tabLst>
            </a:pPr>
            <a:r>
              <a:rPr lang="es-ES" altLang="es-ES" sz="2400"/>
              <a:t>Evasión de la realidad</a:t>
            </a:r>
          </a:p>
        </p:txBody>
      </p:sp>
      <p:pic>
        <p:nvPicPr>
          <p:cNvPr id="55300" name="Picture 3">
            <a:extLst>
              <a:ext uri="{FF2B5EF4-FFF2-40B4-BE49-F238E27FC236}">
                <a16:creationId xmlns:a16="http://schemas.microsoft.com/office/drawing/2014/main" id="{CF0AE9D8-B3DD-6646-C153-440E1E05B1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1989138"/>
            <a:ext cx="3249613" cy="3455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1">
            <a:extLst>
              <a:ext uri="{FF2B5EF4-FFF2-40B4-BE49-F238E27FC236}">
                <a16:creationId xmlns:a16="http://schemas.microsoft.com/office/drawing/2014/main" id="{6F7B6CD2-FD38-872A-BFF4-CF9110F7D1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550" y="3789363"/>
            <a:ext cx="2436813" cy="2735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" name="Picture 2">
            <a:extLst>
              <a:ext uri="{FF2B5EF4-FFF2-40B4-BE49-F238E27FC236}">
                <a16:creationId xmlns:a16="http://schemas.microsoft.com/office/drawing/2014/main" id="{451F858A-5571-E582-DC42-700DDE8510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3800" y="3735388"/>
            <a:ext cx="2362200" cy="312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124" name="Picture 3">
            <a:extLst>
              <a:ext uri="{FF2B5EF4-FFF2-40B4-BE49-F238E27FC236}">
                <a16:creationId xmlns:a16="http://schemas.microsoft.com/office/drawing/2014/main" id="{4BE30F71-D7BB-9566-35D6-AE6FDF5BDE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322763" cy="3822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125" name="Picture 4">
            <a:hlinkClick r:id="rId6"/>
            <a:extLst>
              <a:ext uri="{FF2B5EF4-FFF2-40B4-BE49-F238E27FC236}">
                <a16:creationId xmlns:a16="http://schemas.microsoft.com/office/drawing/2014/main" id="{6EFC4E40-D185-F469-F2FD-09F1F6C3EA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363" y="331788"/>
            <a:ext cx="3159125" cy="37893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5126" name="Rectangle 5">
            <a:extLst>
              <a:ext uri="{FF2B5EF4-FFF2-40B4-BE49-F238E27FC236}">
                <a16:creationId xmlns:a16="http://schemas.microsoft.com/office/drawing/2014/main" id="{1019862A-8264-47BD-17B3-04DD63D7984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39750" y="1484313"/>
            <a:ext cx="1223963" cy="406400"/>
          </a:xfrm>
        </p:spPr>
        <p:txBody>
          <a:bodyPr/>
          <a:lstStyle/>
          <a:p>
            <a:pPr eaLnBrk="1" hangingPunct="1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s-ES" altLang="es-ES" sz="1800" b="1">
                <a:solidFill>
                  <a:srgbClr val="FFFFFF"/>
                </a:solidFill>
              </a:rPr>
              <a:t>Afrontar</a:t>
            </a:r>
          </a:p>
        </p:txBody>
      </p:sp>
      <p:sp>
        <p:nvSpPr>
          <p:cNvPr id="5127" name="Rectangle 6">
            <a:extLst>
              <a:ext uri="{FF2B5EF4-FFF2-40B4-BE49-F238E27FC236}">
                <a16:creationId xmlns:a16="http://schemas.microsoft.com/office/drawing/2014/main" id="{A8A7DFF3-AFC8-ED3E-9376-8EC887A298F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27313" y="1484313"/>
            <a:ext cx="1019175" cy="509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9991" tIns="46795" rIns="89991" bIns="46795" anchor="ctr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 sz="2000"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 sz="2000"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 sz="2000"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 sz="2000"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 sz="2000"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 sz="2000"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 sz="2000"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 sz="2000"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 sz="2000"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9pPr>
          </a:lstStyle>
          <a:p>
            <a:pPr algn="ctr" eaLnBrk="1" hangingPunct="1"/>
            <a:r>
              <a:rPr lang="es-ES" altLang="es-ES" sz="1800" b="1">
                <a:solidFill>
                  <a:srgbClr val="FFFFFF"/>
                </a:solidFill>
              </a:rPr>
              <a:t>Evitar</a:t>
            </a:r>
          </a:p>
        </p:txBody>
      </p:sp>
      <p:sp>
        <p:nvSpPr>
          <p:cNvPr id="5128" name="Rectangle 7">
            <a:extLst>
              <a:ext uri="{FF2B5EF4-FFF2-40B4-BE49-F238E27FC236}">
                <a16:creationId xmlns:a16="http://schemas.microsoft.com/office/drawing/2014/main" id="{FD5920C6-7B99-4330-EF28-B2A89B441673}"/>
              </a:ext>
            </a:extLst>
          </p:cNvPr>
          <p:cNvSpPr>
            <a:spLocks noChangeArrowheads="1"/>
          </p:cNvSpPr>
          <p:nvPr/>
        </p:nvSpPr>
        <p:spPr bwMode="auto">
          <a:xfrm rot="-1380000">
            <a:off x="4757738" y="2717800"/>
            <a:ext cx="1406525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9991" tIns="46795" rIns="89991" bIns="46795">
            <a:spAutoFit/>
          </a:bodyPr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 sz="2000"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 sz="2000"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 sz="2000"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 sz="2000"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 sz="2000"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 sz="2000"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 sz="2000"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 sz="2000"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 sz="2000"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9pPr>
          </a:lstStyle>
          <a:p>
            <a:pPr algn="ctr" eaLnBrk="1" hangingPunct="1"/>
            <a:r>
              <a:rPr lang="es-ES" altLang="es-ES" sz="1800" b="1">
                <a:solidFill>
                  <a:srgbClr val="FFFFFF"/>
                </a:solidFill>
              </a:rPr>
              <a:t>Educar</a:t>
            </a:r>
          </a:p>
        </p:txBody>
      </p:sp>
      <p:sp>
        <p:nvSpPr>
          <p:cNvPr id="5129" name="Rectangle 8">
            <a:extLst>
              <a:ext uri="{FF2B5EF4-FFF2-40B4-BE49-F238E27FC236}">
                <a16:creationId xmlns:a16="http://schemas.microsoft.com/office/drawing/2014/main" id="{CE77663D-0B23-D93F-6408-C506FF52FB89}"/>
              </a:ext>
            </a:extLst>
          </p:cNvPr>
          <p:cNvSpPr>
            <a:spLocks noChangeArrowheads="1"/>
          </p:cNvSpPr>
          <p:nvPr/>
        </p:nvSpPr>
        <p:spPr bwMode="auto">
          <a:xfrm rot="3060000">
            <a:off x="6253956" y="3174207"/>
            <a:ext cx="1404937" cy="488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9991" tIns="46795" rIns="89991" bIns="46795">
            <a:spAutoFit/>
          </a:bodyPr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 sz="2000"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 sz="2000"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 sz="2000"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 sz="2000"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 sz="2000"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 sz="2000"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 sz="2000"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 sz="2000"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 sz="2000"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9pPr>
          </a:lstStyle>
          <a:p>
            <a:pPr algn="ctr" eaLnBrk="1" hangingPunct="1"/>
            <a:r>
              <a:rPr lang="es-ES" altLang="es-ES" sz="1800" b="1">
                <a:solidFill>
                  <a:srgbClr val="FFFFFF"/>
                </a:solidFill>
              </a:rPr>
              <a:t>Prohibir</a:t>
            </a:r>
          </a:p>
        </p:txBody>
      </p:sp>
      <p:sp>
        <p:nvSpPr>
          <p:cNvPr id="5130" name="Rectangle 9">
            <a:extLst>
              <a:ext uri="{FF2B5EF4-FFF2-40B4-BE49-F238E27FC236}">
                <a16:creationId xmlns:a16="http://schemas.microsoft.com/office/drawing/2014/main" id="{D69332F1-27FA-E01D-E9BA-AE32085C4EF4}"/>
              </a:ext>
            </a:extLst>
          </p:cNvPr>
          <p:cNvSpPr>
            <a:spLocks noChangeArrowheads="1"/>
          </p:cNvSpPr>
          <p:nvPr/>
        </p:nvSpPr>
        <p:spPr bwMode="auto">
          <a:xfrm rot="-1380000">
            <a:off x="6646863" y="1854200"/>
            <a:ext cx="1455737" cy="481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9991" tIns="46795" rIns="89991" bIns="46795">
            <a:spAutoFit/>
          </a:bodyPr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 sz="2000"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 sz="2000"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 sz="2000"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 sz="2000"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 sz="2000"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 sz="2000"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 sz="2000"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 sz="2000"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 sz="2000"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9pPr>
          </a:lstStyle>
          <a:p>
            <a:pPr algn="ctr" eaLnBrk="1" hangingPunct="1"/>
            <a:r>
              <a:rPr lang="es-ES" altLang="es-ES" sz="1800" b="1">
                <a:solidFill>
                  <a:srgbClr val="FFFFFF"/>
                </a:solidFill>
              </a:rPr>
              <a:t>Dejar hacer</a:t>
            </a:r>
          </a:p>
        </p:txBody>
      </p:sp>
      <p:sp>
        <p:nvSpPr>
          <p:cNvPr id="5131" name="Rectangle 10">
            <a:extLst>
              <a:ext uri="{FF2B5EF4-FFF2-40B4-BE49-F238E27FC236}">
                <a16:creationId xmlns:a16="http://schemas.microsoft.com/office/drawing/2014/main" id="{28442AE1-15C4-5492-3A72-9C6A63730914}"/>
              </a:ext>
            </a:extLst>
          </p:cNvPr>
          <p:cNvSpPr>
            <a:spLocks noChangeArrowheads="1"/>
          </p:cNvSpPr>
          <p:nvPr/>
        </p:nvSpPr>
        <p:spPr bwMode="auto">
          <a:xfrm rot="2940000">
            <a:off x="4812506" y="1296194"/>
            <a:ext cx="1404938" cy="488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9991" tIns="46795" rIns="89991" bIns="46795">
            <a:spAutoFit/>
          </a:bodyPr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 sz="2000"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 sz="2000"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 sz="2000"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 sz="2000"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 sz="2000"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 sz="2000"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 sz="2000"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 sz="2000"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 sz="2000"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9pPr>
          </a:lstStyle>
          <a:p>
            <a:pPr algn="ctr" eaLnBrk="1" hangingPunct="1"/>
            <a:r>
              <a:rPr lang="es-ES" altLang="es-ES" sz="1800" b="1">
                <a:solidFill>
                  <a:srgbClr val="FFFFFF"/>
                </a:solidFill>
              </a:rPr>
              <a:t>Negociar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 additive="repl"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repl">
                                        <p:cTn id="8" dur="1822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#ppt_x-0.25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9" dur="664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0" dur="664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1" dur="332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2" dur="164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 additive="repl">
                                        <p:cTn id="13" dur="26" fill="hold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 additive="repl">
                                        <p:cTn id="14" dur="166" decel="50000" fill="hold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 additive="repl">
                                        <p:cTn id="15" dur="26" fill="hold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 additive="repl">
                                        <p:cTn id="16" dur="166" decel="50000" fill="hold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 additive="repl">
                                        <p:cTn id="17" dur="26" fill="hold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 additive="repl">
                                        <p:cTn id="18" dur="166" decel="50000" fill="hold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 additive="repl">
                                        <p:cTn id="19" dur="26" fill="hold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 additive="repl">
                                        <p:cTn id="20" dur="166" decel="50000" fill="hold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99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>
            <a:extLst>
              <a:ext uri="{FF2B5EF4-FFF2-40B4-BE49-F238E27FC236}">
                <a16:creationId xmlns:a16="http://schemas.microsoft.com/office/drawing/2014/main" id="{D62746A3-2AD1-9A10-EC21-7623AC6A853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22288" y="423863"/>
            <a:ext cx="8215312" cy="1249362"/>
          </a:xfrm>
        </p:spPr>
        <p:txBody>
          <a:bodyPr lIns="0" tIns="0" rIns="0" bIns="0"/>
          <a:lstStyle/>
          <a:p>
            <a:pPr eaLnBrk="1" hangingPunct="1">
              <a:lnSpc>
                <a:spcPct val="113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2400" algn="l"/>
                <a:tab pos="3143250" algn="l"/>
                <a:tab pos="3592513" algn="l"/>
                <a:tab pos="4040188" algn="l"/>
                <a:tab pos="4491038" algn="l"/>
                <a:tab pos="4940300" algn="l"/>
                <a:tab pos="5389563" algn="l"/>
                <a:tab pos="5837238" algn="l"/>
                <a:tab pos="6288088" algn="l"/>
                <a:tab pos="6737350" algn="l"/>
                <a:tab pos="7185025" algn="l"/>
                <a:tab pos="7634288" algn="l"/>
                <a:tab pos="8085138" algn="l"/>
                <a:tab pos="8534400" algn="l"/>
                <a:tab pos="8982075" algn="l"/>
              </a:tabLst>
            </a:pPr>
            <a:r>
              <a:rPr lang="es-ES" altLang="es-ES" sz="4000"/>
              <a:t>El abuso de cannabis/alcohol         como síntoma</a:t>
            </a:r>
          </a:p>
        </p:txBody>
      </p:sp>
      <p:pic>
        <p:nvPicPr>
          <p:cNvPr id="56323" name="Picture 3">
            <a:extLst>
              <a:ext uri="{FF2B5EF4-FFF2-40B4-BE49-F238E27FC236}">
                <a16:creationId xmlns:a16="http://schemas.microsoft.com/office/drawing/2014/main" id="{AF835BD6-7211-82F7-7CB5-A805A76DAC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6163" y="1992313"/>
            <a:ext cx="2679700" cy="2005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6324" name="Picture 4">
            <a:extLst>
              <a:ext uri="{FF2B5EF4-FFF2-40B4-BE49-F238E27FC236}">
                <a16:creationId xmlns:a16="http://schemas.microsoft.com/office/drawing/2014/main" id="{620C4DC0-0479-7B58-BF8F-73605FACF9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4063" y="4148138"/>
            <a:ext cx="2679700" cy="2005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6325" name="Picture 5">
            <a:extLst>
              <a:ext uri="{FF2B5EF4-FFF2-40B4-BE49-F238E27FC236}">
                <a16:creationId xmlns:a16="http://schemas.microsoft.com/office/drawing/2014/main" id="{3B47B802-0C77-DE81-20BB-124C69A790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1313" y="2122488"/>
            <a:ext cx="2808287" cy="1828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56326" name="AutoShape 6">
            <a:extLst>
              <a:ext uri="{FF2B5EF4-FFF2-40B4-BE49-F238E27FC236}">
                <a16:creationId xmlns:a16="http://schemas.microsoft.com/office/drawing/2014/main" id="{005547D1-E42E-7C2B-5FE2-A86EFE037F6C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3783013" y="2241550"/>
            <a:ext cx="1581150" cy="2374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S" altLang="es-ES"/>
          </a:p>
        </p:txBody>
      </p:sp>
      <p:sp>
        <p:nvSpPr>
          <p:cNvPr id="56327" name="AutoShape 7">
            <a:extLst>
              <a:ext uri="{FF2B5EF4-FFF2-40B4-BE49-F238E27FC236}">
                <a16:creationId xmlns:a16="http://schemas.microsoft.com/office/drawing/2014/main" id="{499B1340-BC93-4A21-E554-162D2B50F5BE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3783013" y="2241550"/>
            <a:ext cx="1581150" cy="2374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S" altLang="es-ES"/>
          </a:p>
        </p:txBody>
      </p:sp>
      <p:pic>
        <p:nvPicPr>
          <p:cNvPr id="56328" name="Picture 8">
            <a:extLst>
              <a:ext uri="{FF2B5EF4-FFF2-40B4-BE49-F238E27FC236}">
                <a16:creationId xmlns:a16="http://schemas.microsoft.com/office/drawing/2014/main" id="{4B6BB37B-D8DB-60A2-94AE-B246C1123D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3763" y="3821113"/>
            <a:ext cx="1581150" cy="2376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99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>
            <a:extLst>
              <a:ext uri="{FF2B5EF4-FFF2-40B4-BE49-F238E27FC236}">
                <a16:creationId xmlns:a16="http://schemas.microsoft.com/office/drawing/2014/main" id="{30F1333A-BD9A-1CDF-ADF9-8E9C8313E39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177800"/>
            <a:ext cx="8224838" cy="1335088"/>
          </a:xfrm>
        </p:spPr>
        <p:txBody>
          <a:bodyPr lIns="0" tIns="0" rIns="0" bIns="0"/>
          <a:lstStyle/>
          <a:p>
            <a:pPr eaLnBrk="1" hangingPunct="1"/>
            <a:r>
              <a:rPr lang="es-ES" altLang="es-ES"/>
              <a:t>¿Síntoma de…?</a:t>
            </a:r>
          </a:p>
        </p:txBody>
      </p:sp>
      <p:pic>
        <p:nvPicPr>
          <p:cNvPr id="57347" name="Picture 3">
            <a:extLst>
              <a:ext uri="{FF2B5EF4-FFF2-40B4-BE49-F238E27FC236}">
                <a16:creationId xmlns:a16="http://schemas.microsoft.com/office/drawing/2014/main" id="{47AD4CB1-A012-63F9-D08C-BFA1438996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349182">
            <a:off x="539750" y="4365625"/>
            <a:ext cx="2611438" cy="1814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7348" name="Picture 5">
            <a:extLst>
              <a:ext uri="{FF2B5EF4-FFF2-40B4-BE49-F238E27FC236}">
                <a16:creationId xmlns:a16="http://schemas.microsoft.com/office/drawing/2014/main" id="{8D9B264D-AF8B-000E-AA12-574D0B4A3F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45471">
            <a:off x="827088" y="1700213"/>
            <a:ext cx="1928812" cy="2220912"/>
          </a:xfrm>
          <a:prstGeom prst="rect">
            <a:avLst/>
          </a:prstGeom>
          <a:noFill/>
          <a:ln w="12600">
            <a:solidFill>
              <a:srgbClr val="3414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7349" name="Picture 6">
            <a:hlinkClick r:id="rId5"/>
            <a:extLst>
              <a:ext uri="{FF2B5EF4-FFF2-40B4-BE49-F238E27FC236}">
                <a16:creationId xmlns:a16="http://schemas.microsoft.com/office/drawing/2014/main" id="{06293715-4AF2-E362-092A-B1E4773730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347119">
            <a:off x="3563938" y="1412875"/>
            <a:ext cx="1539875" cy="2420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7350" name="Picture 7" descr="imagesCAEPMJLJ">
            <a:extLst>
              <a:ext uri="{FF2B5EF4-FFF2-40B4-BE49-F238E27FC236}">
                <a16:creationId xmlns:a16="http://schemas.microsoft.com/office/drawing/2014/main" id="{97A5DFAA-85CA-AA16-2919-DE9C03F7F8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1863" y="1700213"/>
            <a:ext cx="2019300" cy="1973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7351" name="Picture 8">
            <a:extLst>
              <a:ext uri="{FF2B5EF4-FFF2-40B4-BE49-F238E27FC236}">
                <a16:creationId xmlns:a16="http://schemas.microsoft.com/office/drawing/2014/main" id="{65B21084-24AF-58C4-9579-1D49A25CC0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07944">
            <a:off x="6227763" y="4365625"/>
            <a:ext cx="2451100" cy="1844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7352" name="Picture 9">
            <a:extLst>
              <a:ext uri="{FF2B5EF4-FFF2-40B4-BE49-F238E27FC236}">
                <a16:creationId xmlns:a16="http://schemas.microsoft.com/office/drawing/2014/main" id="{8D5CA1C4-0B04-FB41-E032-E43C89B851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1063" y="3933825"/>
            <a:ext cx="2057400" cy="2303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1">
            <a:extLst>
              <a:ext uri="{FF2B5EF4-FFF2-40B4-BE49-F238E27FC236}">
                <a16:creationId xmlns:a16="http://schemas.microsoft.com/office/drawing/2014/main" id="{0765EFC8-EF50-5738-8278-B299D32354C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95288" y="1484313"/>
            <a:ext cx="8229600" cy="1354137"/>
          </a:xfrm>
        </p:spPr>
        <p:txBody>
          <a:bodyPr/>
          <a:lstStyle/>
          <a:p>
            <a:pPr eaLnBrk="1" hangingPunct="1">
              <a:lnSpc>
                <a:spcPct val="90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s-ES" altLang="es-ES" sz="3600" b="1"/>
              <a:t>4. HABLAR CON NUESTRO HIJO/A </a:t>
            </a:r>
            <a:br>
              <a:rPr lang="es-ES" altLang="es-ES" sz="3600" b="1"/>
            </a:br>
            <a:r>
              <a:rPr lang="es-ES" altLang="es-ES" sz="3600" b="1"/>
              <a:t>de las evidencias de consumo de cannabis.</a:t>
            </a:r>
          </a:p>
        </p:txBody>
      </p:sp>
      <p:pic>
        <p:nvPicPr>
          <p:cNvPr id="58371" name="Picture 2">
            <a:extLst>
              <a:ext uri="{FF2B5EF4-FFF2-40B4-BE49-F238E27FC236}">
                <a16:creationId xmlns:a16="http://schemas.microsoft.com/office/drawing/2014/main" id="{C05DB3AB-1F4A-97E5-53CB-3B13760C6D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52413" y="2852738"/>
            <a:ext cx="4062413" cy="5805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8372" name="Picture 4">
            <a:extLst>
              <a:ext uri="{FF2B5EF4-FFF2-40B4-BE49-F238E27FC236}">
                <a16:creationId xmlns:a16="http://schemas.microsoft.com/office/drawing/2014/main" id="{D0740A94-1DE0-13A1-9960-22CEC424D9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1863" y="2852738"/>
            <a:ext cx="2809875" cy="2039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8373" name="Picture 5">
            <a:extLst>
              <a:ext uri="{FF2B5EF4-FFF2-40B4-BE49-F238E27FC236}">
                <a16:creationId xmlns:a16="http://schemas.microsoft.com/office/drawing/2014/main" id="{EE90BCB6-29F6-A1F6-B340-4D00175956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675" y="3716338"/>
            <a:ext cx="2952750" cy="23923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58374" name="Rectangle 7">
            <a:extLst>
              <a:ext uri="{FF2B5EF4-FFF2-40B4-BE49-F238E27FC236}">
                <a16:creationId xmlns:a16="http://schemas.microsoft.com/office/drawing/2014/main" id="{6518BBEA-3E9F-79C0-8C9E-D7919C9EFD18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1143000"/>
          </a:xfrm>
          <a:prstGeom prst="rect">
            <a:avLst/>
          </a:prstGeom>
          <a:solidFill>
            <a:srgbClr val="80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9991" tIns="46795" rIns="89991" bIns="46795" anchor="ctr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 sz="2000"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 sz="2000"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 sz="2000"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 sz="2000"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 sz="2000"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 sz="2000"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 sz="2000"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 sz="2000"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 sz="2000"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9pPr>
          </a:lstStyle>
          <a:p>
            <a:pPr algn="ctr" eaLnBrk="1" hangingPunct="1"/>
            <a:r>
              <a:rPr lang="es-ES" altLang="es-ES" sz="3600" b="1">
                <a:solidFill>
                  <a:srgbClr val="000000"/>
                </a:solidFill>
              </a:rPr>
              <a:t>Pautas adecuadas de afrontamiento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99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1">
            <a:extLst>
              <a:ext uri="{FF2B5EF4-FFF2-40B4-BE49-F238E27FC236}">
                <a16:creationId xmlns:a16="http://schemas.microsoft.com/office/drawing/2014/main" id="{5C33A5BE-9475-502D-81A3-FF8CBBD9FFB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9750" y="476250"/>
            <a:ext cx="7632700" cy="6188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9991" tIns="46795" rIns="89991" bIns="46795">
            <a:spAutoFit/>
          </a:bodyPr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 sz="2000"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 sz="2000"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 sz="2000"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 sz="2000"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 sz="2000"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 sz="2000"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 sz="2000"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 sz="2000"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 sz="2000"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9pPr>
          </a:lstStyle>
          <a:p>
            <a:pPr algn="ctr" eaLnBrk="1" hangingPunct="1">
              <a:buFont typeface="Arial" panose="020B0604020202020204" pitchFamily="34" charset="0"/>
              <a:buChar char="•"/>
            </a:pPr>
            <a:r>
              <a:rPr lang="es-ES" altLang="es-ES" sz="3200">
                <a:solidFill>
                  <a:srgbClr val="000000"/>
                </a:solidFill>
              </a:rPr>
              <a:t>Encontrar un </a:t>
            </a:r>
            <a:r>
              <a:rPr lang="es-ES" altLang="es-ES" sz="3200" b="1">
                <a:solidFill>
                  <a:srgbClr val="000000"/>
                </a:solidFill>
              </a:rPr>
              <a:t>momento adecuado</a:t>
            </a:r>
            <a:r>
              <a:rPr lang="es-ES" altLang="es-ES" sz="3200">
                <a:solidFill>
                  <a:srgbClr val="000000"/>
                </a:solidFill>
              </a:rPr>
              <a:t>.</a:t>
            </a:r>
          </a:p>
          <a:p>
            <a:pPr eaLnBrk="1" hangingPunct="1">
              <a:buClrTx/>
              <a:buSzTx/>
              <a:buFontTx/>
              <a:buNone/>
            </a:pPr>
            <a:endParaRPr lang="es-ES" altLang="es-ES" sz="3200">
              <a:solidFill>
                <a:srgbClr val="000000"/>
              </a:solidFill>
            </a:endParaRPr>
          </a:p>
          <a:p>
            <a:pPr eaLnBrk="1" hangingPunct="1">
              <a:buClrTx/>
              <a:buSzTx/>
              <a:buFontTx/>
              <a:buNone/>
            </a:pPr>
            <a:endParaRPr lang="es-ES" altLang="es-ES" sz="3200">
              <a:solidFill>
                <a:srgbClr val="000000"/>
              </a:solidFill>
            </a:endParaRPr>
          </a:p>
          <a:p>
            <a:pPr eaLnBrk="1" hangingPunct="1">
              <a:buClrTx/>
              <a:buSzTx/>
              <a:buFontTx/>
              <a:buNone/>
            </a:pPr>
            <a:endParaRPr lang="es-ES" altLang="es-ES" sz="3200">
              <a:solidFill>
                <a:srgbClr val="000000"/>
              </a:solidFill>
            </a:endParaRPr>
          </a:p>
          <a:p>
            <a:pPr eaLnBrk="1" hangingPunct="1">
              <a:buClrTx/>
              <a:buSzTx/>
              <a:buFontTx/>
              <a:buNone/>
            </a:pPr>
            <a:endParaRPr lang="es-ES" altLang="es-ES" sz="3200">
              <a:solidFill>
                <a:srgbClr val="000000"/>
              </a:solidFill>
            </a:endParaRPr>
          </a:p>
          <a:p>
            <a:pPr eaLnBrk="1" hangingPunct="1">
              <a:buClrTx/>
              <a:buSzTx/>
              <a:buFontTx/>
              <a:buNone/>
            </a:pPr>
            <a:endParaRPr lang="es-ES" altLang="es-ES" sz="3200">
              <a:solidFill>
                <a:srgbClr val="000000"/>
              </a:solidFill>
            </a:endParaRPr>
          </a:p>
          <a:p>
            <a:pPr eaLnBrk="1" hangingPunct="1">
              <a:buClrTx/>
              <a:buSzTx/>
              <a:buFontTx/>
              <a:buNone/>
            </a:pPr>
            <a:endParaRPr lang="es-ES" altLang="es-ES" sz="3200">
              <a:solidFill>
                <a:srgbClr val="000000"/>
              </a:solidFill>
            </a:endParaRPr>
          </a:p>
          <a:p>
            <a:pPr algn="ctr" eaLnBrk="1" hangingPunct="1">
              <a:buFont typeface="Arial" panose="020B0604020202020204" pitchFamily="34" charset="0"/>
              <a:buChar char="•"/>
            </a:pPr>
            <a:r>
              <a:rPr lang="es-ES" altLang="es-ES" sz="3200" b="1">
                <a:solidFill>
                  <a:srgbClr val="000000"/>
                </a:solidFill>
              </a:rPr>
              <a:t>Recoger información</a:t>
            </a:r>
            <a:r>
              <a:rPr lang="es-ES" altLang="es-ES" sz="3200">
                <a:solidFill>
                  <a:srgbClr val="000000"/>
                </a:solidFill>
              </a:rPr>
              <a:t> de nuestro hijo/a.</a:t>
            </a:r>
          </a:p>
          <a:p>
            <a:pPr algn="ctr" eaLnBrk="1" hangingPunct="1">
              <a:buClrTx/>
              <a:buSzTx/>
              <a:buFontTx/>
              <a:buNone/>
            </a:pPr>
            <a:r>
              <a:rPr lang="es-ES" altLang="es-ES" sz="2800">
                <a:solidFill>
                  <a:srgbClr val="000000"/>
                </a:solidFill>
              </a:rPr>
              <a:t>	Ser claros en nuestra necesidad de </a:t>
            </a:r>
            <a:r>
              <a:rPr lang="es-ES" altLang="es-ES" sz="2800" b="1">
                <a:solidFill>
                  <a:srgbClr val="000000"/>
                </a:solidFill>
              </a:rPr>
              <a:t>hablar</a:t>
            </a:r>
            <a:r>
              <a:rPr lang="es-ES" altLang="es-ES" sz="2800">
                <a:solidFill>
                  <a:srgbClr val="000000"/>
                </a:solidFill>
              </a:rPr>
              <a:t> y la necesidad de tener </a:t>
            </a:r>
            <a:r>
              <a:rPr lang="es-ES" altLang="es-ES" sz="2800" b="1">
                <a:solidFill>
                  <a:srgbClr val="000000"/>
                </a:solidFill>
              </a:rPr>
              <a:t>más 	información</a:t>
            </a:r>
            <a:r>
              <a:rPr lang="es-ES" altLang="es-ES" sz="2800">
                <a:solidFill>
                  <a:srgbClr val="000000"/>
                </a:solidFill>
              </a:rPr>
              <a:t> desde una actitud de genuino </a:t>
            </a:r>
            <a:r>
              <a:rPr lang="es-ES" altLang="es-ES" sz="2800" b="1">
                <a:solidFill>
                  <a:srgbClr val="000000"/>
                </a:solidFill>
              </a:rPr>
              <a:t>interés y</a:t>
            </a:r>
            <a:r>
              <a:rPr lang="es-ES" altLang="es-ES" sz="2800">
                <a:solidFill>
                  <a:srgbClr val="000000"/>
                </a:solidFill>
              </a:rPr>
              <a:t> </a:t>
            </a:r>
            <a:r>
              <a:rPr lang="es-ES" altLang="es-ES" sz="2800" b="1">
                <a:solidFill>
                  <a:srgbClr val="000000"/>
                </a:solidFill>
              </a:rPr>
              <a:t>preocupación</a:t>
            </a:r>
            <a:r>
              <a:rPr lang="es-ES" altLang="es-ES" sz="2800">
                <a:solidFill>
                  <a:srgbClr val="000000"/>
                </a:solidFill>
              </a:rPr>
              <a:t>.</a:t>
            </a:r>
          </a:p>
          <a:p>
            <a:pPr eaLnBrk="1" hangingPunct="1">
              <a:buClrTx/>
              <a:buSzTx/>
              <a:buFontTx/>
              <a:buNone/>
            </a:pPr>
            <a:endParaRPr lang="es-ES" altLang="es-ES" sz="2800">
              <a:solidFill>
                <a:srgbClr val="000000"/>
              </a:solidFill>
            </a:endParaRPr>
          </a:p>
        </p:txBody>
      </p:sp>
      <p:pic>
        <p:nvPicPr>
          <p:cNvPr id="59395" name="Picture 2">
            <a:extLst>
              <a:ext uri="{FF2B5EF4-FFF2-40B4-BE49-F238E27FC236}">
                <a16:creationId xmlns:a16="http://schemas.microsoft.com/office/drawing/2014/main" id="{A8B5B627-8A93-9488-0C7B-DFEE4E7782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3813" y="1196975"/>
            <a:ext cx="1654175" cy="1447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9396" name="Picture 3">
            <a:extLst>
              <a:ext uri="{FF2B5EF4-FFF2-40B4-BE49-F238E27FC236}">
                <a16:creationId xmlns:a16="http://schemas.microsoft.com/office/drawing/2014/main" id="{3F7DA9F4-38BA-8BB8-CAAC-06555CB699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7463" y="1989138"/>
            <a:ext cx="2597150" cy="1754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99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7" name="Rectangle 1">
            <a:extLst>
              <a:ext uri="{FF2B5EF4-FFF2-40B4-BE49-F238E27FC236}">
                <a16:creationId xmlns:a16="http://schemas.microsoft.com/office/drawing/2014/main" id="{BBDA288E-CAC4-758C-FF76-17FBF8A74172}"/>
              </a:ext>
            </a:extLst>
          </p:cNvPr>
          <p:cNvSpPr>
            <a:spLocks noGrp="1" noChangeArrowheads="1"/>
          </p:cNvSpPr>
          <p:nvPr>
            <p:ph type="body"/>
          </p:nvPr>
        </p:nvSpPr>
        <p:spPr>
          <a:xfrm>
            <a:off x="468313" y="1052513"/>
            <a:ext cx="8229600" cy="5394325"/>
          </a:xfrm>
        </p:spPr>
        <p:txBody>
          <a:bodyPr anchor="t"/>
          <a:lstStyle/>
          <a:p>
            <a:pPr marL="336550" indent="-336550" algn="l" eaLnBrk="1" hangingPunct="1">
              <a:lnSpc>
                <a:spcPct val="90000"/>
              </a:lnSpc>
              <a:buFont typeface="Arial" charset="0"/>
              <a:buChar char="•"/>
              <a:tabLst>
                <a:tab pos="336550" algn="l"/>
                <a:tab pos="441325" algn="l"/>
                <a:tab pos="890588" algn="l"/>
                <a:tab pos="1339850" algn="l"/>
                <a:tab pos="1789113" algn="l"/>
                <a:tab pos="2238375" algn="l"/>
                <a:tab pos="2687638" algn="l"/>
                <a:tab pos="3136900" algn="l"/>
                <a:tab pos="3586163" algn="l"/>
                <a:tab pos="4035425" algn="l"/>
                <a:tab pos="4484688" algn="l"/>
                <a:tab pos="4933950" algn="l"/>
                <a:tab pos="5383213" algn="l"/>
                <a:tab pos="5832475" algn="l"/>
                <a:tab pos="6281738" algn="l"/>
                <a:tab pos="6731000" algn="l"/>
                <a:tab pos="7180263" algn="l"/>
                <a:tab pos="7629525" algn="l"/>
                <a:tab pos="8078788" algn="l"/>
                <a:tab pos="8528050" algn="l"/>
                <a:tab pos="8977313" algn="l"/>
              </a:tabLst>
              <a:defRPr/>
            </a:pPr>
            <a:r>
              <a:rPr lang="es-ES" sz="3200" dirty="0"/>
              <a:t>Decidir el </a:t>
            </a:r>
            <a:r>
              <a:rPr lang="es-ES" sz="3200" b="1" dirty="0"/>
              <a:t>mensaje</a:t>
            </a:r>
            <a:r>
              <a:rPr lang="es-ES" sz="3200" dirty="0"/>
              <a:t> a enviarle. </a:t>
            </a:r>
          </a:p>
          <a:p>
            <a:pPr marL="336550" indent="-336550" algn="l" eaLnBrk="1" hangingPunct="1">
              <a:lnSpc>
                <a:spcPct val="90000"/>
              </a:lnSpc>
              <a:spcBef>
                <a:spcPts val="800"/>
              </a:spcBef>
              <a:buClrTx/>
              <a:buSzTx/>
              <a:buFontTx/>
              <a:buNone/>
              <a:tabLst>
                <a:tab pos="336550" algn="l"/>
                <a:tab pos="441325" algn="l"/>
                <a:tab pos="890588" algn="l"/>
                <a:tab pos="1339850" algn="l"/>
                <a:tab pos="1789113" algn="l"/>
                <a:tab pos="2238375" algn="l"/>
                <a:tab pos="2687638" algn="l"/>
                <a:tab pos="3136900" algn="l"/>
                <a:tab pos="3586163" algn="l"/>
                <a:tab pos="4035425" algn="l"/>
                <a:tab pos="4484688" algn="l"/>
                <a:tab pos="4933950" algn="l"/>
                <a:tab pos="5383213" algn="l"/>
                <a:tab pos="5832475" algn="l"/>
                <a:tab pos="6281738" algn="l"/>
                <a:tab pos="6731000" algn="l"/>
                <a:tab pos="7180263" algn="l"/>
                <a:tab pos="7629525" algn="l"/>
                <a:tab pos="8078788" algn="l"/>
                <a:tab pos="8528050" algn="l"/>
                <a:tab pos="8977313" algn="l"/>
              </a:tabLst>
              <a:defRPr/>
            </a:pPr>
            <a:endParaRPr lang="es-ES" sz="3200" dirty="0"/>
          </a:p>
          <a:p>
            <a:pPr marL="336550" indent="-336550" algn="l" eaLnBrk="1" hangingPunct="1">
              <a:lnSpc>
                <a:spcPct val="90000"/>
              </a:lnSpc>
              <a:spcBef>
                <a:spcPts val="800"/>
              </a:spcBef>
              <a:buClrTx/>
              <a:buSzTx/>
              <a:buFontTx/>
              <a:buNone/>
              <a:tabLst>
                <a:tab pos="336550" algn="l"/>
                <a:tab pos="441325" algn="l"/>
                <a:tab pos="890588" algn="l"/>
                <a:tab pos="1339850" algn="l"/>
                <a:tab pos="1789113" algn="l"/>
                <a:tab pos="2238375" algn="l"/>
                <a:tab pos="2687638" algn="l"/>
                <a:tab pos="3136900" algn="l"/>
                <a:tab pos="3586163" algn="l"/>
                <a:tab pos="4035425" algn="l"/>
                <a:tab pos="4484688" algn="l"/>
                <a:tab pos="4933950" algn="l"/>
                <a:tab pos="5383213" algn="l"/>
                <a:tab pos="5832475" algn="l"/>
                <a:tab pos="6281738" algn="l"/>
                <a:tab pos="6731000" algn="l"/>
                <a:tab pos="7180263" algn="l"/>
                <a:tab pos="7629525" algn="l"/>
                <a:tab pos="8078788" algn="l"/>
                <a:tab pos="8528050" algn="l"/>
                <a:tab pos="8977313" algn="l"/>
              </a:tabLst>
              <a:defRPr/>
            </a:pPr>
            <a:endParaRPr lang="es-ES" sz="3200" dirty="0"/>
          </a:p>
          <a:p>
            <a:pPr marL="336550" indent="-336550" algn="l" eaLnBrk="1" hangingPunct="1">
              <a:lnSpc>
                <a:spcPct val="90000"/>
              </a:lnSpc>
              <a:spcBef>
                <a:spcPts val="800"/>
              </a:spcBef>
              <a:buClrTx/>
              <a:buSzTx/>
              <a:buFontTx/>
              <a:buNone/>
              <a:tabLst>
                <a:tab pos="336550" algn="l"/>
                <a:tab pos="441325" algn="l"/>
                <a:tab pos="890588" algn="l"/>
                <a:tab pos="1339850" algn="l"/>
                <a:tab pos="1789113" algn="l"/>
                <a:tab pos="2238375" algn="l"/>
                <a:tab pos="2687638" algn="l"/>
                <a:tab pos="3136900" algn="l"/>
                <a:tab pos="3586163" algn="l"/>
                <a:tab pos="4035425" algn="l"/>
                <a:tab pos="4484688" algn="l"/>
                <a:tab pos="4933950" algn="l"/>
                <a:tab pos="5383213" algn="l"/>
                <a:tab pos="5832475" algn="l"/>
                <a:tab pos="6281738" algn="l"/>
                <a:tab pos="6731000" algn="l"/>
                <a:tab pos="7180263" algn="l"/>
                <a:tab pos="7629525" algn="l"/>
                <a:tab pos="8078788" algn="l"/>
                <a:tab pos="8528050" algn="l"/>
                <a:tab pos="8977313" algn="l"/>
              </a:tabLst>
              <a:defRPr/>
            </a:pPr>
            <a:endParaRPr lang="es-ES" sz="3200" dirty="0"/>
          </a:p>
          <a:p>
            <a:pPr marL="336550" indent="-336550" algn="l" eaLnBrk="1" hangingPunct="1">
              <a:lnSpc>
                <a:spcPct val="90000"/>
              </a:lnSpc>
              <a:spcBef>
                <a:spcPts val="800"/>
              </a:spcBef>
              <a:buClrTx/>
              <a:buSzTx/>
              <a:buFontTx/>
              <a:buNone/>
              <a:tabLst>
                <a:tab pos="336550" algn="l"/>
                <a:tab pos="441325" algn="l"/>
                <a:tab pos="890588" algn="l"/>
                <a:tab pos="1339850" algn="l"/>
                <a:tab pos="1789113" algn="l"/>
                <a:tab pos="2238375" algn="l"/>
                <a:tab pos="2687638" algn="l"/>
                <a:tab pos="3136900" algn="l"/>
                <a:tab pos="3586163" algn="l"/>
                <a:tab pos="4035425" algn="l"/>
                <a:tab pos="4484688" algn="l"/>
                <a:tab pos="4933950" algn="l"/>
                <a:tab pos="5383213" algn="l"/>
                <a:tab pos="5832475" algn="l"/>
                <a:tab pos="6281738" algn="l"/>
                <a:tab pos="6731000" algn="l"/>
                <a:tab pos="7180263" algn="l"/>
                <a:tab pos="7629525" algn="l"/>
                <a:tab pos="8078788" algn="l"/>
                <a:tab pos="8528050" algn="l"/>
                <a:tab pos="8977313" algn="l"/>
              </a:tabLst>
              <a:defRPr/>
            </a:pPr>
            <a:endParaRPr lang="es-ES" sz="3200" dirty="0"/>
          </a:p>
          <a:p>
            <a:pPr marL="336550" indent="-336550" algn="l" eaLnBrk="1" hangingPunct="1">
              <a:lnSpc>
                <a:spcPct val="90000"/>
              </a:lnSpc>
              <a:spcBef>
                <a:spcPts val="800"/>
              </a:spcBef>
              <a:buClrTx/>
              <a:buSzTx/>
              <a:buFontTx/>
              <a:buNone/>
              <a:tabLst>
                <a:tab pos="336550" algn="l"/>
                <a:tab pos="441325" algn="l"/>
                <a:tab pos="890588" algn="l"/>
                <a:tab pos="1339850" algn="l"/>
                <a:tab pos="1789113" algn="l"/>
                <a:tab pos="2238375" algn="l"/>
                <a:tab pos="2687638" algn="l"/>
                <a:tab pos="3136900" algn="l"/>
                <a:tab pos="3586163" algn="l"/>
                <a:tab pos="4035425" algn="l"/>
                <a:tab pos="4484688" algn="l"/>
                <a:tab pos="4933950" algn="l"/>
                <a:tab pos="5383213" algn="l"/>
                <a:tab pos="5832475" algn="l"/>
                <a:tab pos="6281738" algn="l"/>
                <a:tab pos="6731000" algn="l"/>
                <a:tab pos="7180263" algn="l"/>
                <a:tab pos="7629525" algn="l"/>
                <a:tab pos="8078788" algn="l"/>
                <a:tab pos="8528050" algn="l"/>
                <a:tab pos="8977313" algn="l"/>
              </a:tabLst>
              <a:defRPr/>
            </a:pPr>
            <a:endParaRPr lang="es-ES" sz="3200" dirty="0"/>
          </a:p>
          <a:p>
            <a:pPr marL="336550" indent="-336550" algn="l" eaLnBrk="1" hangingPunct="1">
              <a:lnSpc>
                <a:spcPct val="90000"/>
              </a:lnSpc>
              <a:spcBef>
                <a:spcPts val="800"/>
              </a:spcBef>
              <a:buClrTx/>
              <a:buSzTx/>
              <a:buFontTx/>
              <a:buNone/>
              <a:tabLst>
                <a:tab pos="336550" algn="l"/>
                <a:tab pos="441325" algn="l"/>
                <a:tab pos="890588" algn="l"/>
                <a:tab pos="1339850" algn="l"/>
                <a:tab pos="1789113" algn="l"/>
                <a:tab pos="2238375" algn="l"/>
                <a:tab pos="2687638" algn="l"/>
                <a:tab pos="3136900" algn="l"/>
                <a:tab pos="3586163" algn="l"/>
                <a:tab pos="4035425" algn="l"/>
                <a:tab pos="4484688" algn="l"/>
                <a:tab pos="4933950" algn="l"/>
                <a:tab pos="5383213" algn="l"/>
                <a:tab pos="5832475" algn="l"/>
                <a:tab pos="6281738" algn="l"/>
                <a:tab pos="6731000" algn="l"/>
                <a:tab pos="7180263" algn="l"/>
                <a:tab pos="7629525" algn="l"/>
                <a:tab pos="8078788" algn="l"/>
                <a:tab pos="8528050" algn="l"/>
                <a:tab pos="8977313" algn="l"/>
              </a:tabLst>
              <a:defRPr/>
            </a:pPr>
            <a:endParaRPr lang="es-ES" sz="3200" dirty="0"/>
          </a:p>
          <a:p>
            <a:pPr marL="336550" indent="-336550" eaLnBrk="1" hangingPunct="1">
              <a:lnSpc>
                <a:spcPct val="90000"/>
              </a:lnSpc>
              <a:spcBef>
                <a:spcPts val="800"/>
              </a:spcBef>
              <a:buFont typeface="Arial" charset="0"/>
              <a:buChar char="•"/>
              <a:tabLst>
                <a:tab pos="336550" algn="l"/>
                <a:tab pos="441325" algn="l"/>
                <a:tab pos="890588" algn="l"/>
                <a:tab pos="1339850" algn="l"/>
                <a:tab pos="1789113" algn="l"/>
                <a:tab pos="2238375" algn="l"/>
                <a:tab pos="2687638" algn="l"/>
                <a:tab pos="3136900" algn="l"/>
                <a:tab pos="3586163" algn="l"/>
                <a:tab pos="4035425" algn="l"/>
                <a:tab pos="4484688" algn="l"/>
                <a:tab pos="4933950" algn="l"/>
                <a:tab pos="5383213" algn="l"/>
                <a:tab pos="5832475" algn="l"/>
                <a:tab pos="6281738" algn="l"/>
                <a:tab pos="6731000" algn="l"/>
                <a:tab pos="7180263" algn="l"/>
                <a:tab pos="7629525" algn="l"/>
                <a:tab pos="8078788" algn="l"/>
                <a:tab pos="8528050" algn="l"/>
                <a:tab pos="8977313" algn="l"/>
              </a:tabLst>
              <a:defRPr/>
            </a:pPr>
            <a:r>
              <a:rPr lang="es-ES" sz="3200" dirty="0"/>
              <a:t>Mostrar la </a:t>
            </a:r>
            <a:r>
              <a:rPr lang="es-ES" sz="3200" b="1" dirty="0"/>
              <a:t>posición familiar</a:t>
            </a:r>
            <a:r>
              <a:rPr lang="es-ES" sz="3200" dirty="0"/>
              <a:t> ante el consumo. </a:t>
            </a:r>
            <a:r>
              <a:rPr lang="es-ES" sz="3200" b="1" dirty="0"/>
              <a:t>Límites y consecuencias</a:t>
            </a:r>
            <a:r>
              <a:rPr lang="es-ES" sz="3200" dirty="0"/>
              <a:t>.</a:t>
            </a:r>
          </a:p>
          <a:p>
            <a:pPr marL="336550" indent="-336550" algn="l" eaLnBrk="1" hangingPunct="1">
              <a:lnSpc>
                <a:spcPct val="90000"/>
              </a:lnSpc>
              <a:spcBef>
                <a:spcPts val="800"/>
              </a:spcBef>
              <a:buClrTx/>
              <a:buSzTx/>
              <a:buFontTx/>
              <a:buNone/>
              <a:tabLst>
                <a:tab pos="336550" algn="l"/>
                <a:tab pos="441325" algn="l"/>
                <a:tab pos="890588" algn="l"/>
                <a:tab pos="1339850" algn="l"/>
                <a:tab pos="1789113" algn="l"/>
                <a:tab pos="2238375" algn="l"/>
                <a:tab pos="2687638" algn="l"/>
                <a:tab pos="3136900" algn="l"/>
                <a:tab pos="3586163" algn="l"/>
                <a:tab pos="4035425" algn="l"/>
                <a:tab pos="4484688" algn="l"/>
                <a:tab pos="4933950" algn="l"/>
                <a:tab pos="5383213" algn="l"/>
                <a:tab pos="5832475" algn="l"/>
                <a:tab pos="6281738" algn="l"/>
                <a:tab pos="6731000" algn="l"/>
                <a:tab pos="7180263" algn="l"/>
                <a:tab pos="7629525" algn="l"/>
                <a:tab pos="8078788" algn="l"/>
                <a:tab pos="8528050" algn="l"/>
                <a:tab pos="8977313" algn="l"/>
              </a:tabLst>
              <a:defRPr/>
            </a:pPr>
            <a:endParaRPr lang="es-ES" sz="3200" dirty="0"/>
          </a:p>
        </p:txBody>
      </p:sp>
      <p:pic>
        <p:nvPicPr>
          <p:cNvPr id="60419" name="Picture 2">
            <a:extLst>
              <a:ext uri="{FF2B5EF4-FFF2-40B4-BE49-F238E27FC236}">
                <a16:creationId xmlns:a16="http://schemas.microsoft.com/office/drawing/2014/main" id="{99456BC2-5DFD-6B43-245B-8A69A38913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9763" y="2397125"/>
            <a:ext cx="2949575" cy="1974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0420" name="Picture 3">
            <a:extLst>
              <a:ext uri="{FF2B5EF4-FFF2-40B4-BE49-F238E27FC236}">
                <a16:creationId xmlns:a16="http://schemas.microsoft.com/office/drawing/2014/main" id="{D79EDC3A-647A-4701-35D3-430AE0681A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3813" y="1052513"/>
            <a:ext cx="2159000" cy="2058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>
            <a:extLst>
              <a:ext uri="{FF2B5EF4-FFF2-40B4-BE49-F238E27FC236}">
                <a16:creationId xmlns:a16="http://schemas.microsoft.com/office/drawing/2014/main" id="{FB4D8437-4A7A-6E92-F3E4-399DD417334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95288" y="1039813"/>
            <a:ext cx="8229600" cy="1312862"/>
          </a:xfrm>
        </p:spPr>
        <p:txBody>
          <a:bodyPr lIns="90000" tIns="46800" rIns="90000" bIns="46800"/>
          <a:lstStyle/>
          <a:p>
            <a:pPr eaLnBrk="1" hangingPunct="1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s-ES" altLang="es-ES" sz="4000" b="1"/>
              <a:t>PRINCIPALES DIFICULTADES DE LAS FAMILIAS</a:t>
            </a:r>
          </a:p>
        </p:txBody>
      </p:sp>
      <p:sp>
        <p:nvSpPr>
          <p:cNvPr id="64515" name="Rectangle 3">
            <a:extLst>
              <a:ext uri="{FF2B5EF4-FFF2-40B4-BE49-F238E27FC236}">
                <a16:creationId xmlns:a16="http://schemas.microsoft.com/office/drawing/2014/main" id="{26258582-7E1F-DC2A-AAF9-934409DFACC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68313" y="4868863"/>
            <a:ext cx="8229600" cy="1223962"/>
          </a:xfrm>
        </p:spPr>
        <p:txBody>
          <a:bodyPr lIns="90000" tIns="46800" rIns="90000" bIns="46800"/>
          <a:lstStyle/>
          <a:p>
            <a:pPr algn="ctr" eaLnBrk="1" hangingPunct="1"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s-ES" altLang="es-ES"/>
              <a:t>Para afrontar la situación.</a:t>
            </a:r>
          </a:p>
        </p:txBody>
      </p:sp>
      <p:pic>
        <p:nvPicPr>
          <p:cNvPr id="64516" name="Picture 4">
            <a:extLst>
              <a:ext uri="{FF2B5EF4-FFF2-40B4-BE49-F238E27FC236}">
                <a16:creationId xmlns:a16="http://schemas.microsoft.com/office/drawing/2014/main" id="{8BCDBF38-716C-833E-AA2B-72778F39FE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838" y="2636838"/>
            <a:ext cx="1644650" cy="2016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538" name="Picture 2">
            <a:extLst>
              <a:ext uri="{FF2B5EF4-FFF2-40B4-BE49-F238E27FC236}">
                <a16:creationId xmlns:a16="http://schemas.microsoft.com/office/drawing/2014/main" id="{D09C8B97-BA0A-E51F-82CE-F8077F4BC0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12775" y="0"/>
            <a:ext cx="99822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65539" name="Rectangle 3">
            <a:extLst>
              <a:ext uri="{FF2B5EF4-FFF2-40B4-BE49-F238E27FC236}">
                <a16:creationId xmlns:a16="http://schemas.microsoft.com/office/drawing/2014/main" id="{6891650D-4139-59BB-D3A9-9248CD9B387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792163" cy="900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9pPr>
          </a:lstStyle>
          <a:p>
            <a:pPr algn="ctr" eaLnBrk="1" hangingPunct="1"/>
            <a:r>
              <a:rPr lang="es-ES" altLang="es-ES" sz="4800" b="1">
                <a:solidFill>
                  <a:srgbClr val="000000"/>
                </a:solidFill>
              </a:rPr>
              <a:t>3.</a:t>
            </a:r>
            <a:r>
              <a:rPr lang="es-ES" altLang="es-ES" sz="4400" b="1">
                <a:solidFill>
                  <a:srgbClr val="000000"/>
                </a:solidFill>
              </a:rPr>
              <a:t>                                        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>
            <a:extLst>
              <a:ext uri="{FF2B5EF4-FFF2-40B4-BE49-F238E27FC236}">
                <a16:creationId xmlns:a16="http://schemas.microsoft.com/office/drawing/2014/main" id="{CF3C05AC-ADE7-F02B-6898-F9BBB720C2E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 lIns="90000" tIns="46800" rIns="90000" bIns="46800"/>
          <a:lstStyle/>
          <a:p>
            <a:pPr eaLnBrk="1" hangingPunct="1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s-ES" altLang="es-ES"/>
              <a:t>Conductas de </a:t>
            </a:r>
            <a:r>
              <a:rPr lang="es-ES" altLang="es-ES" b="1"/>
              <a:t>sobreprotección</a:t>
            </a:r>
          </a:p>
        </p:txBody>
      </p:sp>
      <p:sp>
        <p:nvSpPr>
          <p:cNvPr id="66563" name="Rectangle 3">
            <a:extLst>
              <a:ext uri="{FF2B5EF4-FFF2-40B4-BE49-F238E27FC236}">
                <a16:creationId xmlns:a16="http://schemas.microsoft.com/office/drawing/2014/main" id="{9C5B7822-FB96-0715-D654-E53B9E362A0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</p:spPr>
        <p:txBody>
          <a:bodyPr lIns="90000" tIns="46800" rIns="90000" bIns="46800"/>
          <a:lstStyle/>
          <a:p>
            <a:pPr algn="ctr" eaLnBrk="1" hangingPunct="1"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s-ES" altLang="es-ES"/>
              <a:t>Se presta una atención excesiva al hijo y una preocupación asfixiante</a:t>
            </a:r>
          </a:p>
          <a:p>
            <a:pPr eaLnBrk="1" hangingPunct="1"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es-ES" altLang="es-ES"/>
          </a:p>
          <a:p>
            <a:pPr eaLnBrk="1" hangingPunct="1"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es-ES" altLang="es-ES"/>
          </a:p>
        </p:txBody>
      </p:sp>
      <p:pic>
        <p:nvPicPr>
          <p:cNvPr id="66564" name="Picture 4">
            <a:extLst>
              <a:ext uri="{FF2B5EF4-FFF2-40B4-BE49-F238E27FC236}">
                <a16:creationId xmlns:a16="http://schemas.microsoft.com/office/drawing/2014/main" id="{E8695841-5CB2-6D13-A3E5-54652967C3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450" y="3860800"/>
            <a:ext cx="2062163" cy="2520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6565" name="Picture 5">
            <a:extLst>
              <a:ext uri="{FF2B5EF4-FFF2-40B4-BE49-F238E27FC236}">
                <a16:creationId xmlns:a16="http://schemas.microsoft.com/office/drawing/2014/main" id="{0B83AFBC-748A-2984-2A65-A8256D5C9D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375" y="2997200"/>
            <a:ext cx="2232025" cy="2165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6566" name="Picture 6">
            <a:extLst>
              <a:ext uri="{FF2B5EF4-FFF2-40B4-BE49-F238E27FC236}">
                <a16:creationId xmlns:a16="http://schemas.microsoft.com/office/drawing/2014/main" id="{E94B50F7-2722-507B-3C1E-8FBCE4AE55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075" y="5300663"/>
            <a:ext cx="865188" cy="1196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6567" name="Picture 7">
            <a:extLst>
              <a:ext uri="{FF2B5EF4-FFF2-40B4-BE49-F238E27FC236}">
                <a16:creationId xmlns:a16="http://schemas.microsoft.com/office/drawing/2014/main" id="{4F5A170C-842C-CE31-FEF8-DE48B7C855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7763" y="4292600"/>
            <a:ext cx="2035175" cy="212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330" name="Rectangle 2">
            <a:extLst>
              <a:ext uri="{FF2B5EF4-FFF2-40B4-BE49-F238E27FC236}">
                <a16:creationId xmlns:a16="http://schemas.microsoft.com/office/drawing/2014/main" id="{562BC5B9-957A-17CE-78AF-152C608CA06E}"/>
              </a:ext>
            </a:extLst>
          </p:cNvPr>
          <p:cNvSpPr>
            <a:spLocks noGrp="1" noChangeArrowheads="1"/>
          </p:cNvSpPr>
          <p:nvPr>
            <p:ph type="body"/>
          </p:nvPr>
        </p:nvSpPr>
        <p:spPr>
          <a:xfrm>
            <a:off x="468313" y="765175"/>
            <a:ext cx="8229600" cy="4525963"/>
          </a:xfrm>
        </p:spPr>
        <p:txBody>
          <a:bodyPr lIns="90000" tIns="46800" rIns="90000" bIns="46800" anchor="t"/>
          <a:lstStyle/>
          <a:p>
            <a:pPr marL="342900" indent="-342900" eaLnBrk="1" hangingPunct="1">
              <a:spcBef>
                <a:spcPts val="800"/>
              </a:spcBef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s-ES" sz="3200" b="1"/>
              <a:t>Disculpar</a:t>
            </a:r>
            <a:r>
              <a:rPr lang="es-ES" sz="3200"/>
              <a:t> todos los errores y tropiezos del hijo, </a:t>
            </a:r>
            <a:r>
              <a:rPr lang="es-ES" sz="3200" b="1"/>
              <a:t>culpando a otros</a:t>
            </a:r>
            <a:r>
              <a:rPr lang="es-ES" sz="3200"/>
              <a:t>.</a:t>
            </a:r>
          </a:p>
        </p:txBody>
      </p:sp>
      <p:pic>
        <p:nvPicPr>
          <p:cNvPr id="68611" name="Picture 3">
            <a:extLst>
              <a:ext uri="{FF2B5EF4-FFF2-40B4-BE49-F238E27FC236}">
                <a16:creationId xmlns:a16="http://schemas.microsoft.com/office/drawing/2014/main" id="{6A6F89C8-3C70-753F-1697-0EF793589D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2275" y="3213100"/>
            <a:ext cx="2808288" cy="2808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68612" name="Rectangle 4">
            <a:extLst>
              <a:ext uri="{FF2B5EF4-FFF2-40B4-BE49-F238E27FC236}">
                <a16:creationId xmlns:a16="http://schemas.microsoft.com/office/drawing/2014/main" id="{92EF2F90-1B24-7533-FA1C-08FD30A8179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03575" y="4797425"/>
            <a:ext cx="1841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S" altLang="es-ES"/>
          </a:p>
        </p:txBody>
      </p:sp>
      <p:pic>
        <p:nvPicPr>
          <p:cNvPr id="68613" name="Picture 5">
            <a:extLst>
              <a:ext uri="{FF2B5EF4-FFF2-40B4-BE49-F238E27FC236}">
                <a16:creationId xmlns:a16="http://schemas.microsoft.com/office/drawing/2014/main" id="{AC358758-B8C0-DB50-BB81-B38748FD01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463" y="2060575"/>
            <a:ext cx="2232025" cy="1962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>
            <a:extLst>
              <a:ext uri="{FF2B5EF4-FFF2-40B4-BE49-F238E27FC236}">
                <a16:creationId xmlns:a16="http://schemas.microsoft.com/office/drawing/2014/main" id="{888842EA-A9AB-46AD-3117-CBC67320B1C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68313" y="630238"/>
            <a:ext cx="8229600" cy="1555750"/>
          </a:xfrm>
        </p:spPr>
        <p:txBody>
          <a:bodyPr lIns="90000" tIns="46800" rIns="90000" bIns="46800"/>
          <a:lstStyle/>
          <a:p>
            <a:pPr eaLnBrk="1" hangingPunct="1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s-ES" altLang="es-ES" sz="3200" b="1"/>
              <a:t>Evitarles</a:t>
            </a:r>
            <a:r>
              <a:rPr lang="es-ES" altLang="es-ES" sz="3200"/>
              <a:t> situaciones que creemos pueden resultarles conflictivas o difíciles.</a:t>
            </a:r>
            <a:br>
              <a:rPr lang="es-ES" altLang="es-ES" sz="3200"/>
            </a:br>
            <a:endParaRPr lang="es-ES" altLang="es-ES" sz="3200"/>
          </a:p>
        </p:txBody>
      </p:sp>
      <p:pic>
        <p:nvPicPr>
          <p:cNvPr id="69635" name="Picture 3">
            <a:extLst>
              <a:ext uri="{FF2B5EF4-FFF2-40B4-BE49-F238E27FC236}">
                <a16:creationId xmlns:a16="http://schemas.microsoft.com/office/drawing/2014/main" id="{D3438097-DE06-5429-A656-29C8079CB9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613" y="1989138"/>
            <a:ext cx="4895850" cy="3792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9636" name="Picture 4">
            <a:extLst>
              <a:ext uri="{FF2B5EF4-FFF2-40B4-BE49-F238E27FC236}">
                <a16:creationId xmlns:a16="http://schemas.microsoft.com/office/drawing/2014/main" id="{F9E48C67-FE05-E2E9-03CE-23412B283B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7763" y="3716338"/>
            <a:ext cx="1981200" cy="2708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1">
            <a:extLst>
              <a:ext uri="{FF2B5EF4-FFF2-40B4-BE49-F238E27FC236}">
                <a16:creationId xmlns:a16="http://schemas.microsoft.com/office/drawing/2014/main" id="{D2B7F79D-5636-AE72-A3BC-9CE6E07C02B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190500"/>
            <a:ext cx="8229600" cy="1312863"/>
          </a:xfrm>
        </p:spPr>
        <p:txBody>
          <a:bodyPr/>
          <a:lstStyle/>
          <a:p>
            <a:pPr eaLnBrk="1" hangingPunct="1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s-ES" altLang="es-ES" sz="4000" b="1"/>
              <a:t>NUESTRO/A HIJO/A ES ADOLESCENTE</a:t>
            </a:r>
          </a:p>
        </p:txBody>
      </p:sp>
      <p:pic>
        <p:nvPicPr>
          <p:cNvPr id="6147" name="Picture 2">
            <a:extLst>
              <a:ext uri="{FF2B5EF4-FFF2-40B4-BE49-F238E27FC236}">
                <a16:creationId xmlns:a16="http://schemas.microsoft.com/office/drawing/2014/main" id="{402E69B0-CDF2-2327-9CD9-B7113ECA66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1125538"/>
            <a:ext cx="2062163" cy="2376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148" name="Picture 3">
            <a:extLst>
              <a:ext uri="{FF2B5EF4-FFF2-40B4-BE49-F238E27FC236}">
                <a16:creationId xmlns:a16="http://schemas.microsoft.com/office/drawing/2014/main" id="{9C68E576-FC81-1E5D-26FA-3C5DEFF54D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6100" y="4581525"/>
            <a:ext cx="3240088" cy="1979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149" name="Picture 4">
            <a:extLst>
              <a:ext uri="{FF2B5EF4-FFF2-40B4-BE49-F238E27FC236}">
                <a16:creationId xmlns:a16="http://schemas.microsoft.com/office/drawing/2014/main" id="{708BFA09-EB6B-0C54-FE75-331E9A4B83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5613" y="1052513"/>
            <a:ext cx="2016125" cy="2520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150" name="Picture 5">
            <a:extLst>
              <a:ext uri="{FF2B5EF4-FFF2-40B4-BE49-F238E27FC236}">
                <a16:creationId xmlns:a16="http://schemas.microsoft.com/office/drawing/2014/main" id="{FF89BAF6-0BC3-A9D4-89B2-5FEFC74450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3438" y="1844675"/>
            <a:ext cx="1768475" cy="2357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151" name="Picture 6">
            <a:extLst>
              <a:ext uri="{FF2B5EF4-FFF2-40B4-BE49-F238E27FC236}">
                <a16:creationId xmlns:a16="http://schemas.microsoft.com/office/drawing/2014/main" id="{0C5F172F-AD17-4617-A161-57C96009AC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3789363"/>
            <a:ext cx="2952750" cy="282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152" name="Picture 7">
            <a:extLst>
              <a:ext uri="{FF2B5EF4-FFF2-40B4-BE49-F238E27FC236}">
                <a16:creationId xmlns:a16="http://schemas.microsoft.com/office/drawing/2014/main" id="{58BD4044-2C6A-E949-425D-A28FB4F456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313" y="2205038"/>
            <a:ext cx="1657350" cy="1243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>
            <a:extLst>
              <a:ext uri="{FF2B5EF4-FFF2-40B4-BE49-F238E27FC236}">
                <a16:creationId xmlns:a16="http://schemas.microsoft.com/office/drawing/2014/main" id="{014CFD14-6C10-5ACC-D897-1668BDCABFB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68313" y="485775"/>
            <a:ext cx="8229600" cy="1555750"/>
          </a:xfrm>
        </p:spPr>
        <p:txBody>
          <a:bodyPr lIns="90000" tIns="46800" rIns="90000" bIns="46800"/>
          <a:lstStyle/>
          <a:p>
            <a:pPr eaLnBrk="1" hangingPunct="1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s-ES" altLang="es-ES" sz="3200" b="1"/>
              <a:t>Anticiparnos</a:t>
            </a:r>
            <a:r>
              <a:rPr lang="es-ES" altLang="es-ES" sz="3200"/>
              <a:t> a las demandas de los hijos, incluso antes de que los pidan</a:t>
            </a:r>
            <a:br>
              <a:rPr lang="es-ES" altLang="es-ES" sz="3200"/>
            </a:br>
            <a:endParaRPr lang="es-ES" altLang="es-ES" sz="3200"/>
          </a:p>
        </p:txBody>
      </p:sp>
      <p:pic>
        <p:nvPicPr>
          <p:cNvPr id="70659" name="Picture 3">
            <a:extLst>
              <a:ext uri="{FF2B5EF4-FFF2-40B4-BE49-F238E27FC236}">
                <a16:creationId xmlns:a16="http://schemas.microsoft.com/office/drawing/2014/main" id="{C94FF40F-2940-B148-3C4F-9B6F14C7A2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6013" y="2420938"/>
            <a:ext cx="3541712" cy="3794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0660" name="Picture 4">
            <a:extLst>
              <a:ext uri="{FF2B5EF4-FFF2-40B4-BE49-F238E27FC236}">
                <a16:creationId xmlns:a16="http://schemas.microsoft.com/office/drawing/2014/main" id="{CE82267C-D0D0-8700-BA1A-423A861B7F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063" y="2420938"/>
            <a:ext cx="2592387" cy="1866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0661" name="Picture 5" descr="adfgafdgads">
            <a:extLst>
              <a:ext uri="{FF2B5EF4-FFF2-40B4-BE49-F238E27FC236}">
                <a16:creationId xmlns:a16="http://schemas.microsoft.com/office/drawing/2014/main" id="{C087C496-1FD7-BE97-3287-42A6267720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7900" y="3860800"/>
            <a:ext cx="2730500" cy="1820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>
            <a:extLst>
              <a:ext uri="{FF2B5EF4-FFF2-40B4-BE49-F238E27FC236}">
                <a16:creationId xmlns:a16="http://schemas.microsoft.com/office/drawing/2014/main" id="{DB3FFC50-8F29-BF74-E7CC-86E3F2CD452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68313" y="558800"/>
            <a:ext cx="8229600" cy="1555750"/>
          </a:xfrm>
        </p:spPr>
        <p:txBody>
          <a:bodyPr lIns="90000" tIns="46800" rIns="90000" bIns="46800"/>
          <a:lstStyle/>
          <a:p>
            <a:pPr eaLnBrk="1" hangingPunct="1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s-ES" altLang="es-ES" sz="3200"/>
              <a:t>Fomentar conductas más </a:t>
            </a:r>
            <a:r>
              <a:rPr lang="es-ES" altLang="es-ES" sz="3200" b="1"/>
              <a:t>infantiles</a:t>
            </a:r>
            <a:r>
              <a:rPr lang="es-ES" altLang="es-ES" sz="3200"/>
              <a:t> de las que corresponde a su edad</a:t>
            </a:r>
            <a:br>
              <a:rPr lang="es-ES" altLang="es-ES" sz="3200"/>
            </a:br>
            <a:endParaRPr lang="es-ES" altLang="es-ES" sz="3200"/>
          </a:p>
        </p:txBody>
      </p:sp>
      <p:pic>
        <p:nvPicPr>
          <p:cNvPr id="71683" name="Picture 3">
            <a:extLst>
              <a:ext uri="{FF2B5EF4-FFF2-40B4-BE49-F238E27FC236}">
                <a16:creationId xmlns:a16="http://schemas.microsoft.com/office/drawing/2014/main" id="{D9D00AE1-E426-CE3D-C813-8D160F3D81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700463"/>
            <a:ext cx="3419475" cy="3157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1684" name="Picture 4">
            <a:extLst>
              <a:ext uri="{FF2B5EF4-FFF2-40B4-BE49-F238E27FC236}">
                <a16:creationId xmlns:a16="http://schemas.microsoft.com/office/drawing/2014/main" id="{BB45EBEB-FB58-7C71-FF6A-D26E73C6AE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6100" y="1989138"/>
            <a:ext cx="3043238" cy="44370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1685" name="Picture 5">
            <a:extLst>
              <a:ext uri="{FF2B5EF4-FFF2-40B4-BE49-F238E27FC236}">
                <a16:creationId xmlns:a16="http://schemas.microsoft.com/office/drawing/2014/main" id="{D3782425-C731-6812-0C46-2F89AB3265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8050" y="4430713"/>
            <a:ext cx="2449513" cy="2427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1686" name="Picture 6">
            <a:extLst>
              <a:ext uri="{FF2B5EF4-FFF2-40B4-BE49-F238E27FC236}">
                <a16:creationId xmlns:a16="http://schemas.microsoft.com/office/drawing/2014/main" id="{70949D60-07CB-5BD2-D097-FB04F62626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550" y="1914525"/>
            <a:ext cx="1682750" cy="1939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706" name="Picture 2" descr="4794732-md">
            <a:extLst>
              <a:ext uri="{FF2B5EF4-FFF2-40B4-BE49-F238E27FC236}">
                <a16:creationId xmlns:a16="http://schemas.microsoft.com/office/drawing/2014/main" id="{2B561E76-F0CE-33CD-9252-4C26ABFF85EA}"/>
              </a:ext>
            </a:extLst>
          </p:cNvPr>
          <p:cNvPicPr>
            <a:picLocks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12700"/>
            <a:ext cx="9144000" cy="6800850"/>
          </a:xfr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72707" name="Rectangle 3">
            <a:extLst>
              <a:ext uri="{FF2B5EF4-FFF2-40B4-BE49-F238E27FC236}">
                <a16:creationId xmlns:a16="http://schemas.microsoft.com/office/drawing/2014/main" id="{72D853EE-8811-E946-D7BD-4F1F3851C30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44450"/>
            <a:ext cx="8229600" cy="1143000"/>
          </a:xfrm>
          <a:solidFill>
            <a:srgbClr val="000000">
              <a:alpha val="50195"/>
            </a:srgbClr>
          </a:solidFill>
        </p:spPr>
        <p:txBody>
          <a:bodyPr/>
          <a:lstStyle/>
          <a:p>
            <a:pPr eaLnBrk="1" hangingPunct="1"/>
            <a:r>
              <a:rPr lang="es-ES" altLang="es-ES" sz="4000">
                <a:solidFill>
                  <a:schemeClr val="bg1"/>
                </a:solidFill>
              </a:rPr>
              <a:t>Tienden a satisfacer inmediatamente mis deseos</a:t>
            </a:r>
          </a:p>
        </p:txBody>
      </p:sp>
      <p:sp>
        <p:nvSpPr>
          <p:cNvPr id="72708" name="AutoShape 4">
            <a:extLst>
              <a:ext uri="{FF2B5EF4-FFF2-40B4-BE49-F238E27FC236}">
                <a16:creationId xmlns:a16="http://schemas.microsoft.com/office/drawing/2014/main" id="{F76766FF-C263-7B49-1118-159D47B37B2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42988" y="3716338"/>
            <a:ext cx="1873250" cy="1008062"/>
          </a:xfrm>
          <a:prstGeom prst="wedgeRoundRectCallout">
            <a:avLst>
              <a:gd name="adj1" fmla="val 27625"/>
              <a:gd name="adj2" fmla="val -71102"/>
              <a:gd name="adj3" fmla="val 16667"/>
            </a:avLst>
          </a:prstGeom>
          <a:solidFill>
            <a:srgbClr val="000000">
              <a:alpha val="50195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>
              <a:buClrTx/>
              <a:buSzTx/>
              <a:buFontTx/>
              <a:buNone/>
            </a:pPr>
            <a:r>
              <a:rPr lang="es-ES" altLang="es-ES">
                <a:latin typeface="Tahoma" panose="020B0604030504040204" pitchFamily="34" charset="0"/>
              </a:rPr>
              <a:t>¡No vaya a ser que crezca!</a:t>
            </a:r>
          </a:p>
        </p:txBody>
      </p:sp>
      <p:sp>
        <p:nvSpPr>
          <p:cNvPr id="72709" name="AutoShape 5">
            <a:extLst>
              <a:ext uri="{FF2B5EF4-FFF2-40B4-BE49-F238E27FC236}">
                <a16:creationId xmlns:a16="http://schemas.microsoft.com/office/drawing/2014/main" id="{38FF878F-62D7-94CC-F019-3DF5941E680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77050" y="5013325"/>
            <a:ext cx="2266950" cy="1223963"/>
          </a:xfrm>
          <a:prstGeom prst="wedgeRoundRectCallout">
            <a:avLst>
              <a:gd name="adj1" fmla="val -61694"/>
              <a:gd name="adj2" fmla="val -33269"/>
              <a:gd name="adj3" fmla="val 16667"/>
            </a:avLst>
          </a:prstGeom>
          <a:solidFill>
            <a:srgbClr val="000000">
              <a:alpha val="50195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>
              <a:buClrTx/>
              <a:buSzTx/>
              <a:buFontTx/>
              <a:buNone/>
            </a:pPr>
            <a:r>
              <a:rPr lang="es-ES" altLang="es-ES" sz="1800" b="1">
                <a:latin typeface="Tahoma" panose="020B0604030504040204" pitchFamily="34" charset="0"/>
              </a:rPr>
              <a:t>El aburrimiento es el malestar de los saciados</a:t>
            </a:r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730" name="Picture 2">
            <a:extLst>
              <a:ext uri="{FF2B5EF4-FFF2-40B4-BE49-F238E27FC236}">
                <a16:creationId xmlns:a16="http://schemas.microsoft.com/office/drawing/2014/main" id="{1D692AC1-AA19-3C41-17E3-07D397E8BF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00113" y="-1323975"/>
            <a:ext cx="11160126" cy="10082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73731" name="Rectangle 3">
            <a:extLst>
              <a:ext uri="{FF2B5EF4-FFF2-40B4-BE49-F238E27FC236}">
                <a16:creationId xmlns:a16="http://schemas.microsoft.com/office/drawing/2014/main" id="{6E30347C-B897-A411-B5CA-7F501F216F8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404813"/>
            <a:ext cx="8229600" cy="1655762"/>
          </a:xfrm>
        </p:spPr>
        <p:txBody>
          <a:bodyPr lIns="90000" tIns="46800" rIns="90000" bIns="46800"/>
          <a:lstStyle/>
          <a:p>
            <a:pPr eaLnBrk="1" hangingPunct="1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s-ES" altLang="es-ES" b="1">
                <a:solidFill>
                  <a:srgbClr val="FFFFFF"/>
                </a:solidFill>
              </a:rPr>
              <a:t> </a:t>
            </a:r>
            <a:r>
              <a:rPr lang="es-ES" altLang="es-ES" b="1">
                <a:solidFill>
                  <a:srgbClr val="CC0000"/>
                </a:solidFill>
              </a:rPr>
              <a:t>Poca autonomía</a:t>
            </a:r>
            <a:br>
              <a:rPr lang="es-ES" altLang="es-ES" b="1">
                <a:solidFill>
                  <a:srgbClr val="CC0000"/>
                </a:solidFill>
              </a:rPr>
            </a:br>
            <a:r>
              <a:rPr lang="es-ES" altLang="es-ES" b="1">
                <a:solidFill>
                  <a:srgbClr val="CC0000"/>
                </a:solidFill>
              </a:rPr>
              <a:t>Excesiva unión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754" name="Picture 2">
            <a:extLst>
              <a:ext uri="{FF2B5EF4-FFF2-40B4-BE49-F238E27FC236}">
                <a16:creationId xmlns:a16="http://schemas.microsoft.com/office/drawing/2014/main" id="{D4657086-46C1-7EEB-A39F-100DF90F78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638" y="2349500"/>
            <a:ext cx="3798887" cy="396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4755" name="Picture 3">
            <a:extLst>
              <a:ext uri="{FF2B5EF4-FFF2-40B4-BE49-F238E27FC236}">
                <a16:creationId xmlns:a16="http://schemas.microsoft.com/office/drawing/2014/main" id="{7FF76D00-04A1-92DD-D694-D8A2B6063F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350" y="2781300"/>
            <a:ext cx="2289175" cy="3498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74756" name="Rectangle 4">
            <a:extLst>
              <a:ext uri="{FF2B5EF4-FFF2-40B4-BE49-F238E27FC236}">
                <a16:creationId xmlns:a16="http://schemas.microsoft.com/office/drawing/2014/main" id="{4DDE425C-5F30-B871-988A-252257E48C4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5288" y="531813"/>
            <a:ext cx="8208962" cy="1555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>
            <a:spAutoFit/>
          </a:bodyPr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9pPr>
          </a:lstStyle>
          <a:p>
            <a:pPr algn="ctr" eaLnBrk="1" hangingPunct="1"/>
            <a:r>
              <a:rPr lang="es-ES" altLang="es-ES" sz="3200">
                <a:solidFill>
                  <a:srgbClr val="000000"/>
                </a:solidFill>
              </a:rPr>
              <a:t>Se percibe al </a:t>
            </a:r>
            <a:r>
              <a:rPr lang="es-ES" altLang="es-ES" sz="3200" b="1">
                <a:solidFill>
                  <a:srgbClr val="000000"/>
                </a:solidFill>
              </a:rPr>
              <a:t>hijo</a:t>
            </a:r>
            <a:r>
              <a:rPr lang="es-ES" altLang="es-ES" sz="3200">
                <a:solidFill>
                  <a:srgbClr val="000000"/>
                </a:solidFill>
              </a:rPr>
              <a:t> como</a:t>
            </a:r>
            <a:r>
              <a:rPr lang="es-ES" altLang="es-ES" sz="3200" b="1">
                <a:solidFill>
                  <a:srgbClr val="000000"/>
                </a:solidFill>
              </a:rPr>
              <a:t> pobre víctima</a:t>
            </a:r>
          </a:p>
          <a:p>
            <a:pPr algn="ctr" eaLnBrk="1" hangingPunct="1"/>
            <a:r>
              <a:rPr lang="es-ES" altLang="es-ES" sz="3200" b="1">
                <a:solidFill>
                  <a:srgbClr val="000000"/>
                </a:solidFill>
              </a:rPr>
              <a:t>indefensa. </a:t>
            </a:r>
          </a:p>
          <a:p>
            <a:pPr eaLnBrk="1" hangingPunct="1"/>
            <a:r>
              <a:rPr lang="es-ES" altLang="es-ES" sz="3200">
                <a:solidFill>
                  <a:srgbClr val="000000"/>
                </a:solidFill>
              </a:rPr>
              <a:t>El</a:t>
            </a:r>
            <a:r>
              <a:rPr lang="es-ES" altLang="es-ES" sz="3200" b="1">
                <a:solidFill>
                  <a:srgbClr val="000000"/>
                </a:solidFill>
              </a:rPr>
              <a:t> exterior </a:t>
            </a:r>
            <a:r>
              <a:rPr lang="es-ES" altLang="es-ES" sz="3200">
                <a:solidFill>
                  <a:srgbClr val="000000"/>
                </a:solidFill>
              </a:rPr>
              <a:t>es percibido como</a:t>
            </a:r>
            <a:r>
              <a:rPr lang="es-ES" altLang="es-ES" sz="3200" b="1">
                <a:solidFill>
                  <a:srgbClr val="000000"/>
                </a:solidFill>
              </a:rPr>
              <a:t> peligroso.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>
            <a:extLst>
              <a:ext uri="{FF2B5EF4-FFF2-40B4-BE49-F238E27FC236}">
                <a16:creationId xmlns:a16="http://schemas.microsoft.com/office/drawing/2014/main" id="{8F29CD08-0594-F321-8325-7C3398DE0AC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11188" y="595313"/>
            <a:ext cx="7772400" cy="1922462"/>
          </a:xfrm>
        </p:spPr>
        <p:txBody>
          <a:bodyPr lIns="90000" tIns="46800" rIns="90000" bIns="46800"/>
          <a:lstStyle/>
          <a:p>
            <a:pPr eaLnBrk="1" hangingPunct="1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s-ES" altLang="es-ES" sz="4000" b="1"/>
              <a:t>ORIENTACIONES PARA PADRES SOBREPROTECTORES</a:t>
            </a:r>
          </a:p>
        </p:txBody>
      </p:sp>
      <p:sp>
        <p:nvSpPr>
          <p:cNvPr id="240643" name="Rectangle 3">
            <a:extLst>
              <a:ext uri="{FF2B5EF4-FFF2-40B4-BE49-F238E27FC236}">
                <a16:creationId xmlns:a16="http://schemas.microsoft.com/office/drawing/2014/main" id="{37B08072-8ABC-2023-2E58-6604B6A81021}"/>
              </a:ext>
            </a:extLst>
          </p:cNvPr>
          <p:cNvSpPr>
            <a:spLocks noGrp="1" noChangeArrowheads="1"/>
          </p:cNvSpPr>
          <p:nvPr>
            <p:ph type="subTitle" idx="4294967295"/>
          </p:nvPr>
        </p:nvSpPr>
        <p:spPr>
          <a:xfrm>
            <a:off x="468313" y="2924175"/>
            <a:ext cx="7920037" cy="3095625"/>
          </a:xfrm>
        </p:spPr>
        <p:txBody>
          <a:bodyPr lIns="90000" tIns="46800" rIns="90000" bIns="46800"/>
          <a:lstStyle/>
          <a:p>
            <a:pPr marL="0" indent="0" algn="ctr" eaLnBrk="1" hangingPunct="1">
              <a:buFont typeface="Arial" panose="020B0604020202020204" pitchFamily="34" charset="0"/>
              <a:buChar char="•"/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</a:tabLst>
            </a:pPr>
            <a:r>
              <a:rPr lang="es-ES" altLang="es-ES" sz="3600"/>
              <a:t> </a:t>
            </a:r>
            <a:r>
              <a:rPr lang="es-ES" altLang="es-ES" b="1"/>
              <a:t>Apoyarle</a:t>
            </a:r>
            <a:r>
              <a:rPr lang="es-ES" altLang="es-ES"/>
              <a:t> al hijo y </a:t>
            </a:r>
            <a:r>
              <a:rPr lang="es-ES" altLang="es-ES" b="1"/>
              <a:t>orientarle</a:t>
            </a:r>
            <a:r>
              <a:rPr lang="es-ES" altLang="es-ES"/>
              <a:t> </a:t>
            </a:r>
            <a:r>
              <a:rPr lang="es-ES" altLang="es-ES" b="1"/>
              <a:t>a afrontar sus problemas</a:t>
            </a:r>
            <a:r>
              <a:rPr lang="es-ES" altLang="es-ES"/>
              <a:t>. No hacer las cosas por ellos.</a:t>
            </a:r>
          </a:p>
          <a:p>
            <a:pPr marL="0" indent="0" algn="ctr" eaLnBrk="1" hangingPunct="1">
              <a:buFont typeface="Arial" panose="020B0604020202020204" pitchFamily="34" charset="0"/>
              <a:buChar char="•"/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</a:tabLst>
            </a:pPr>
            <a:r>
              <a:rPr lang="es-ES" altLang="es-ES"/>
              <a:t> </a:t>
            </a:r>
            <a:r>
              <a:rPr lang="es-ES" altLang="es-ES" b="1"/>
              <a:t>No ahorrarle</a:t>
            </a:r>
            <a:r>
              <a:rPr lang="es-ES" altLang="es-ES"/>
              <a:t> sacrificios o esfuerzos razonables.</a:t>
            </a:r>
          </a:p>
        </p:txBody>
      </p:sp>
      <p:pic>
        <p:nvPicPr>
          <p:cNvPr id="75780" name="Picture 4">
            <a:extLst>
              <a:ext uri="{FF2B5EF4-FFF2-40B4-BE49-F238E27FC236}">
                <a16:creationId xmlns:a16="http://schemas.microsoft.com/office/drawing/2014/main" id="{57EA5BCA-A04C-2007-C286-F252BDFBA1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36613"/>
            <a:ext cx="1657350" cy="1638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6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6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2406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690" name="Rectangle 2">
            <a:extLst>
              <a:ext uri="{FF2B5EF4-FFF2-40B4-BE49-F238E27FC236}">
                <a16:creationId xmlns:a16="http://schemas.microsoft.com/office/drawing/2014/main" id="{6A599A1C-29BB-AD93-E9FC-0C654673749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3850" y="1844675"/>
            <a:ext cx="8431213" cy="4500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9pPr>
          </a:lstStyle>
          <a:p>
            <a:pPr algn="ctr" eaLnBrk="1" hangingPunct="1">
              <a:spcBef>
                <a:spcPts val="800"/>
              </a:spcBef>
              <a:buFont typeface="Arial" panose="020B0604020202020204" pitchFamily="34" charset="0"/>
              <a:buChar char="•"/>
            </a:pPr>
            <a:r>
              <a:rPr lang="es-ES" altLang="es-ES" sz="3200">
                <a:solidFill>
                  <a:srgbClr val="000000"/>
                </a:solidFill>
              </a:rPr>
              <a:t>La </a:t>
            </a:r>
            <a:r>
              <a:rPr lang="es-ES" altLang="es-ES" sz="3200" b="1">
                <a:solidFill>
                  <a:srgbClr val="000000"/>
                </a:solidFill>
              </a:rPr>
              <a:t>disciplina</a:t>
            </a:r>
            <a:r>
              <a:rPr lang="es-ES" altLang="es-ES" sz="3200">
                <a:solidFill>
                  <a:srgbClr val="000000"/>
                </a:solidFill>
              </a:rPr>
              <a:t> es necesaria. Aplicar </a:t>
            </a:r>
            <a:r>
              <a:rPr lang="es-ES" altLang="es-ES" sz="3200" b="1">
                <a:solidFill>
                  <a:srgbClr val="000000"/>
                </a:solidFill>
              </a:rPr>
              <a:t>límites</a:t>
            </a:r>
            <a:r>
              <a:rPr lang="es-ES" altLang="es-ES" sz="3200">
                <a:solidFill>
                  <a:srgbClr val="000000"/>
                </a:solidFill>
              </a:rPr>
              <a:t> y </a:t>
            </a:r>
            <a:r>
              <a:rPr lang="es-ES" altLang="es-ES" sz="3200" b="1">
                <a:solidFill>
                  <a:srgbClr val="000000"/>
                </a:solidFill>
              </a:rPr>
              <a:t>consecuencias adecuadas</a:t>
            </a:r>
            <a:r>
              <a:rPr lang="es-ES" altLang="es-ES" sz="3200">
                <a:solidFill>
                  <a:srgbClr val="000000"/>
                </a:solidFill>
              </a:rPr>
              <a:t>.</a:t>
            </a:r>
          </a:p>
          <a:p>
            <a:pPr algn="ctr" eaLnBrk="1" hangingPunct="1">
              <a:spcBef>
                <a:spcPts val="2000"/>
              </a:spcBef>
              <a:buFont typeface="Arial" panose="020B0604020202020204" pitchFamily="34" charset="0"/>
              <a:buChar char="•"/>
            </a:pPr>
            <a:r>
              <a:rPr lang="es-ES" altLang="es-ES" sz="3200" b="1">
                <a:solidFill>
                  <a:srgbClr val="000000"/>
                </a:solidFill>
              </a:rPr>
              <a:t>Permitirle experimentar</a:t>
            </a:r>
            <a:r>
              <a:rPr lang="es-ES" altLang="es-ES" sz="3200">
                <a:solidFill>
                  <a:srgbClr val="000000"/>
                </a:solidFill>
              </a:rPr>
              <a:t> los éxitos y fracasos, los aciertos y errores de su conducta.</a:t>
            </a:r>
          </a:p>
          <a:p>
            <a:pPr algn="ctr" eaLnBrk="1" hangingPunct="1">
              <a:spcBef>
                <a:spcPts val="2000"/>
              </a:spcBef>
              <a:buFont typeface="Arial" panose="020B0604020202020204" pitchFamily="34" charset="0"/>
              <a:buChar char="•"/>
            </a:pPr>
            <a:r>
              <a:rPr lang="es-ES" altLang="es-ES" sz="3200">
                <a:solidFill>
                  <a:srgbClr val="000000"/>
                </a:solidFill>
              </a:rPr>
              <a:t> La </a:t>
            </a:r>
            <a:r>
              <a:rPr lang="es-ES" altLang="es-ES" sz="3200" b="1">
                <a:solidFill>
                  <a:srgbClr val="000000"/>
                </a:solidFill>
              </a:rPr>
              <a:t>frustración</a:t>
            </a:r>
            <a:r>
              <a:rPr lang="es-ES" altLang="es-ES" sz="3200">
                <a:solidFill>
                  <a:srgbClr val="000000"/>
                </a:solidFill>
              </a:rPr>
              <a:t> es un aprendizaje </a:t>
            </a:r>
            <a:r>
              <a:rPr lang="es-ES" altLang="es-ES" sz="3200" b="1">
                <a:solidFill>
                  <a:srgbClr val="000000"/>
                </a:solidFill>
              </a:rPr>
              <a:t>necesario</a:t>
            </a:r>
            <a:r>
              <a:rPr lang="es-ES" altLang="es-ES" sz="3200">
                <a:solidFill>
                  <a:srgbClr val="000000"/>
                </a:solidFill>
              </a:rPr>
              <a:t>.</a:t>
            </a:r>
          </a:p>
          <a:p>
            <a:pPr algn="ctr" eaLnBrk="1" hangingPunct="1">
              <a:buClrTx/>
              <a:buSzTx/>
              <a:buFontTx/>
              <a:buNone/>
            </a:pPr>
            <a:endParaRPr lang="es-ES" altLang="es-ES" sz="3200">
              <a:solidFill>
                <a:srgbClr val="000000"/>
              </a:solidFill>
            </a:endParaRPr>
          </a:p>
        </p:txBody>
      </p:sp>
      <p:pic>
        <p:nvPicPr>
          <p:cNvPr id="76803" name="Picture 3">
            <a:extLst>
              <a:ext uri="{FF2B5EF4-FFF2-40B4-BE49-F238E27FC236}">
                <a16:creationId xmlns:a16="http://schemas.microsoft.com/office/drawing/2014/main" id="{4839AEE8-CBE4-650A-7D6C-28BC4C942C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475" y="260350"/>
            <a:ext cx="1657350" cy="1638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6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426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69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24269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69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24269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738" name="Rectangle 2">
            <a:extLst>
              <a:ext uri="{FF2B5EF4-FFF2-40B4-BE49-F238E27FC236}">
                <a16:creationId xmlns:a16="http://schemas.microsoft.com/office/drawing/2014/main" id="{5795100D-AF40-600E-30A6-56AA9C25D97A}"/>
              </a:ext>
            </a:extLst>
          </p:cNvPr>
          <p:cNvSpPr>
            <a:spLocks noGrp="1" noChangeArrowheads="1"/>
          </p:cNvSpPr>
          <p:nvPr>
            <p:ph type="body"/>
          </p:nvPr>
        </p:nvSpPr>
        <p:spPr>
          <a:xfrm>
            <a:off x="323850" y="404813"/>
            <a:ext cx="8229600" cy="5183187"/>
          </a:xfrm>
        </p:spPr>
        <p:txBody>
          <a:bodyPr lIns="90000" tIns="46800" rIns="90000" bIns="46800" anchor="t"/>
          <a:lstStyle/>
          <a:p>
            <a:pPr marL="334963" indent="-334963" algn="l" eaLnBrk="1" hangingPunct="1">
              <a:spcBef>
                <a:spcPts val="500"/>
              </a:spcBef>
              <a:tabLst>
                <a:tab pos="336550" algn="l"/>
                <a:tab pos="441325" algn="l"/>
                <a:tab pos="890588" algn="l"/>
                <a:tab pos="1339850" algn="l"/>
                <a:tab pos="1789113" algn="l"/>
                <a:tab pos="2238375" algn="l"/>
                <a:tab pos="2687638" algn="l"/>
                <a:tab pos="3136900" algn="l"/>
                <a:tab pos="3586163" algn="l"/>
                <a:tab pos="4035425" algn="l"/>
                <a:tab pos="4484688" algn="l"/>
                <a:tab pos="4933950" algn="l"/>
                <a:tab pos="5383213" algn="l"/>
                <a:tab pos="5832475" algn="l"/>
                <a:tab pos="6281738" algn="l"/>
                <a:tab pos="6731000" algn="l"/>
                <a:tab pos="7180263" algn="l"/>
                <a:tab pos="7629525" algn="l"/>
                <a:tab pos="8078788" algn="l"/>
                <a:tab pos="8528050" algn="l"/>
                <a:tab pos="8977313" algn="l"/>
              </a:tabLst>
              <a:defRPr/>
            </a:pPr>
            <a:endParaRPr lang="es-ES" sz="2000"/>
          </a:p>
          <a:p>
            <a:pPr marL="334963" indent="-334963" eaLnBrk="1" hangingPunct="1">
              <a:lnSpc>
                <a:spcPct val="80000"/>
              </a:lnSpc>
              <a:spcBef>
                <a:spcPts val="800"/>
              </a:spcBef>
              <a:buFont typeface="Arial" charset="0"/>
              <a:buChar char="•"/>
              <a:tabLst>
                <a:tab pos="336550" algn="l"/>
                <a:tab pos="441325" algn="l"/>
                <a:tab pos="890588" algn="l"/>
                <a:tab pos="1339850" algn="l"/>
                <a:tab pos="1789113" algn="l"/>
                <a:tab pos="2238375" algn="l"/>
                <a:tab pos="2687638" algn="l"/>
                <a:tab pos="3136900" algn="l"/>
                <a:tab pos="3586163" algn="l"/>
                <a:tab pos="4035425" algn="l"/>
                <a:tab pos="4484688" algn="l"/>
                <a:tab pos="4933950" algn="l"/>
                <a:tab pos="5383213" algn="l"/>
                <a:tab pos="5832475" algn="l"/>
                <a:tab pos="6281738" algn="l"/>
                <a:tab pos="6731000" algn="l"/>
                <a:tab pos="7180263" algn="l"/>
                <a:tab pos="7629525" algn="l"/>
                <a:tab pos="8078788" algn="l"/>
                <a:tab pos="8528050" algn="l"/>
                <a:tab pos="8977313" algn="l"/>
              </a:tabLst>
              <a:defRPr/>
            </a:pPr>
            <a:r>
              <a:rPr lang="es-ES" sz="3200"/>
              <a:t>Darle la </a:t>
            </a:r>
            <a:r>
              <a:rPr lang="es-ES" sz="3200" b="1"/>
              <a:t>responsabilidad</a:t>
            </a:r>
            <a:r>
              <a:rPr lang="es-ES" sz="3200"/>
              <a:t> sobre su vida y permitir que se equivoquen y </a:t>
            </a:r>
            <a:r>
              <a:rPr lang="es-ES" sz="3200" b="1"/>
              <a:t>asuman las consecuencias</a:t>
            </a:r>
            <a:r>
              <a:rPr lang="es-ES" sz="3200"/>
              <a:t> de sus actos.</a:t>
            </a:r>
            <a:br>
              <a:rPr lang="es-ES" sz="3200"/>
            </a:br>
            <a:endParaRPr lang="es-ES" sz="3200"/>
          </a:p>
          <a:p>
            <a:pPr marL="334963" indent="-334963" eaLnBrk="1" hangingPunct="1">
              <a:lnSpc>
                <a:spcPct val="80000"/>
              </a:lnSpc>
              <a:spcBef>
                <a:spcPts val="800"/>
              </a:spcBef>
              <a:buFont typeface="Arial" charset="0"/>
              <a:buChar char="•"/>
              <a:tabLst>
                <a:tab pos="336550" algn="l"/>
                <a:tab pos="441325" algn="l"/>
                <a:tab pos="890588" algn="l"/>
                <a:tab pos="1339850" algn="l"/>
                <a:tab pos="1789113" algn="l"/>
                <a:tab pos="2238375" algn="l"/>
                <a:tab pos="2687638" algn="l"/>
                <a:tab pos="3136900" algn="l"/>
                <a:tab pos="3586163" algn="l"/>
                <a:tab pos="4035425" algn="l"/>
                <a:tab pos="4484688" algn="l"/>
                <a:tab pos="4933950" algn="l"/>
                <a:tab pos="5383213" algn="l"/>
                <a:tab pos="5832475" algn="l"/>
                <a:tab pos="6281738" algn="l"/>
                <a:tab pos="6731000" algn="l"/>
                <a:tab pos="7180263" algn="l"/>
                <a:tab pos="7629525" algn="l"/>
                <a:tab pos="8078788" algn="l"/>
                <a:tab pos="8528050" algn="l"/>
                <a:tab pos="8977313" algn="l"/>
              </a:tabLst>
              <a:defRPr/>
            </a:pPr>
            <a:r>
              <a:rPr lang="es-ES" sz="3200"/>
              <a:t>Permitir una </a:t>
            </a:r>
            <a:r>
              <a:rPr lang="es-ES" sz="3200" b="1"/>
              <a:t>autonomía adecuada</a:t>
            </a:r>
            <a:r>
              <a:rPr lang="es-ES" sz="3200"/>
              <a:t> para su edad.</a:t>
            </a:r>
            <a:br>
              <a:rPr lang="es-ES" sz="3200"/>
            </a:br>
            <a:endParaRPr lang="es-ES" sz="3200"/>
          </a:p>
          <a:p>
            <a:pPr marL="334963" indent="-334963" eaLnBrk="1" hangingPunct="1">
              <a:lnSpc>
                <a:spcPct val="80000"/>
              </a:lnSpc>
              <a:spcBef>
                <a:spcPts val="800"/>
              </a:spcBef>
              <a:buFont typeface="Arial" charset="0"/>
              <a:buChar char="•"/>
              <a:tabLst>
                <a:tab pos="336550" algn="l"/>
                <a:tab pos="441325" algn="l"/>
                <a:tab pos="890588" algn="l"/>
                <a:tab pos="1339850" algn="l"/>
                <a:tab pos="1789113" algn="l"/>
                <a:tab pos="2238375" algn="l"/>
                <a:tab pos="2687638" algn="l"/>
                <a:tab pos="3136900" algn="l"/>
                <a:tab pos="3586163" algn="l"/>
                <a:tab pos="4035425" algn="l"/>
                <a:tab pos="4484688" algn="l"/>
                <a:tab pos="4933950" algn="l"/>
                <a:tab pos="5383213" algn="l"/>
                <a:tab pos="5832475" algn="l"/>
                <a:tab pos="6281738" algn="l"/>
                <a:tab pos="6731000" algn="l"/>
                <a:tab pos="7180263" algn="l"/>
                <a:tab pos="7629525" algn="l"/>
                <a:tab pos="8078788" algn="l"/>
                <a:tab pos="8528050" algn="l"/>
                <a:tab pos="8977313" algn="l"/>
              </a:tabLst>
              <a:defRPr/>
            </a:pPr>
            <a:r>
              <a:rPr lang="es-ES" sz="3200" b="1"/>
              <a:t>No</a:t>
            </a:r>
            <a:r>
              <a:rPr lang="es-ES" sz="3200"/>
              <a:t> actuar como </a:t>
            </a:r>
            <a:r>
              <a:rPr lang="es-ES" sz="3200" b="1"/>
              <a:t>policías</a:t>
            </a:r>
            <a:r>
              <a:rPr lang="es-ES" sz="3200"/>
              <a:t>: Atender a otros indicadores.</a:t>
            </a:r>
            <a:br>
              <a:rPr lang="es-ES" sz="3200"/>
            </a:br>
            <a:endParaRPr lang="es-ES" sz="3200"/>
          </a:p>
        </p:txBody>
      </p:sp>
      <p:pic>
        <p:nvPicPr>
          <p:cNvPr id="77827" name="Picture 3">
            <a:extLst>
              <a:ext uri="{FF2B5EF4-FFF2-40B4-BE49-F238E27FC236}">
                <a16:creationId xmlns:a16="http://schemas.microsoft.com/office/drawing/2014/main" id="{F55935D4-8AC9-3847-60C9-9DED0755F3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529654">
            <a:off x="3681413" y="4156075"/>
            <a:ext cx="2592387" cy="2562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7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447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447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73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24473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73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8" dur="2000"/>
                                        <p:tgtEl>
                                          <p:spTgt spid="24473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8850" name="Picture 2">
            <a:extLst>
              <a:ext uri="{FF2B5EF4-FFF2-40B4-BE49-F238E27FC236}">
                <a16:creationId xmlns:a16="http://schemas.microsoft.com/office/drawing/2014/main" id="{60904576-CBC6-C87D-7E8C-1EECECC354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072563" cy="7562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78851" name="Rectangle 3">
            <a:extLst>
              <a:ext uri="{FF2B5EF4-FFF2-40B4-BE49-F238E27FC236}">
                <a16:creationId xmlns:a16="http://schemas.microsoft.com/office/drawing/2014/main" id="{B51FE2D2-B34C-9E49-2A97-24F654C528F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50825" y="0"/>
            <a:ext cx="8229600" cy="1412875"/>
          </a:xfrm>
        </p:spPr>
        <p:txBody>
          <a:bodyPr lIns="90000" tIns="46800" rIns="90000" bIns="46800"/>
          <a:lstStyle/>
          <a:p>
            <a:pPr eaLnBrk="1" hangingPunct="1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s-ES" altLang="es-ES" b="1"/>
              <a:t>4. Permisividad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100000">
              <a:schemeClr val="accent2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834" name="Rectangle 2">
            <a:extLst>
              <a:ext uri="{FF2B5EF4-FFF2-40B4-BE49-F238E27FC236}">
                <a16:creationId xmlns:a16="http://schemas.microsoft.com/office/drawing/2014/main" id="{40DD5D07-4611-123C-B587-249CA060CA9F}"/>
              </a:ext>
            </a:extLst>
          </p:cNvPr>
          <p:cNvSpPr>
            <a:spLocks noGrp="1" noChangeArrowheads="1"/>
          </p:cNvSpPr>
          <p:nvPr>
            <p:ph type="body"/>
          </p:nvPr>
        </p:nvSpPr>
        <p:spPr>
          <a:xfrm>
            <a:off x="539750" y="5516563"/>
            <a:ext cx="8064500" cy="1152525"/>
          </a:xfrm>
        </p:spPr>
        <p:txBody>
          <a:bodyPr lIns="90000" tIns="46800" rIns="90000" bIns="46800" anchor="t"/>
          <a:lstStyle/>
          <a:p>
            <a:pPr marL="342900" indent="-342900" eaLnBrk="1" hangingPunct="1">
              <a:spcBef>
                <a:spcPts val="700"/>
              </a:spcBef>
              <a:tabLst>
                <a:tab pos="342900" algn="l"/>
                <a:tab pos="906463" algn="l"/>
                <a:tab pos="1820863" algn="l"/>
                <a:tab pos="2735263" algn="l"/>
                <a:tab pos="3649663" algn="l"/>
                <a:tab pos="4564063" algn="l"/>
                <a:tab pos="5478463" algn="l"/>
                <a:tab pos="6392863" algn="l"/>
                <a:tab pos="7307263" algn="l"/>
                <a:tab pos="8221663" algn="l"/>
                <a:tab pos="9136063" algn="l"/>
                <a:tab pos="10050463" algn="l"/>
                <a:tab pos="10326688" algn="l"/>
                <a:tab pos="10775950" algn="l"/>
                <a:tab pos="10777538" algn="l"/>
                <a:tab pos="10779125" algn="l"/>
                <a:tab pos="10780713" algn="l"/>
              </a:tabLst>
              <a:defRPr/>
            </a:pPr>
            <a:r>
              <a:rPr lang="es-ES" sz="2400"/>
              <a:t>	</a:t>
            </a:r>
            <a:r>
              <a:rPr lang="es-ES" sz="3200"/>
              <a:t>No poner límites a los hijos porque se pueden traumatizar.</a:t>
            </a:r>
          </a:p>
        </p:txBody>
      </p:sp>
      <p:pic>
        <p:nvPicPr>
          <p:cNvPr id="79875" name="Picture 3">
            <a:extLst>
              <a:ext uri="{FF2B5EF4-FFF2-40B4-BE49-F238E27FC236}">
                <a16:creationId xmlns:a16="http://schemas.microsoft.com/office/drawing/2014/main" id="{49383BBC-B84C-7EDE-FD59-4A6A4A5038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250" y="1628775"/>
            <a:ext cx="5473700" cy="3787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79876" name="Rectangle 4">
            <a:extLst>
              <a:ext uri="{FF2B5EF4-FFF2-40B4-BE49-F238E27FC236}">
                <a16:creationId xmlns:a16="http://schemas.microsoft.com/office/drawing/2014/main" id="{1B8CD54D-315B-33CD-C709-723952E88EA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128588"/>
            <a:ext cx="8221663" cy="1433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/>
          <a:p>
            <a:pPr algn="ctr"/>
            <a:r>
              <a:rPr lang="es-ES" altLang="es-ES" sz="4400">
                <a:solidFill>
                  <a:srgbClr val="000000"/>
                </a:solidFill>
              </a:rPr>
              <a:t>Permisividad en la educación como reacción a la dictadura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1">
            <a:extLst>
              <a:ext uri="{FF2B5EF4-FFF2-40B4-BE49-F238E27FC236}">
                <a16:creationId xmlns:a16="http://schemas.microsoft.com/office/drawing/2014/main" id="{C939F56E-306F-0E97-521F-231FA9B3FB0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68313" y="822325"/>
            <a:ext cx="8229600" cy="1312863"/>
          </a:xfrm>
        </p:spPr>
        <p:txBody>
          <a:bodyPr/>
          <a:lstStyle/>
          <a:p>
            <a:pPr eaLnBrk="1" hangingPunct="1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s-ES" altLang="es-ES" sz="4000" b="1">
                <a:solidFill>
                  <a:schemeClr val="tx1"/>
                </a:solidFill>
              </a:rPr>
              <a:t>CARACTERÍSTICAS DE LA ADOLESCENCIA</a:t>
            </a:r>
          </a:p>
        </p:txBody>
      </p:sp>
      <p:pic>
        <p:nvPicPr>
          <p:cNvPr id="7171" name="Picture 2">
            <a:extLst>
              <a:ext uri="{FF2B5EF4-FFF2-40B4-BE49-F238E27FC236}">
                <a16:creationId xmlns:a16="http://schemas.microsoft.com/office/drawing/2014/main" id="{83E6CF4C-2024-0424-574E-96886AD157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2138" y="2708275"/>
            <a:ext cx="2822575" cy="282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100000">
              <a:schemeClr val="accent2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>
            <a:extLst>
              <a:ext uri="{FF2B5EF4-FFF2-40B4-BE49-F238E27FC236}">
                <a16:creationId xmlns:a16="http://schemas.microsoft.com/office/drawing/2014/main" id="{D81B2729-D60C-E695-7A8A-10CF7477EF4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4213" y="404813"/>
            <a:ext cx="7772400" cy="1295400"/>
          </a:xfrm>
        </p:spPr>
        <p:txBody>
          <a:bodyPr lIns="90000" tIns="46800" rIns="90000" bIns="46800"/>
          <a:lstStyle/>
          <a:p>
            <a:pPr eaLnBrk="1" hangingPunct="1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s-ES" altLang="es-ES" b="1"/>
              <a:t>Conductas permisivas</a:t>
            </a:r>
          </a:p>
        </p:txBody>
      </p:sp>
      <p:sp>
        <p:nvSpPr>
          <p:cNvPr id="80899" name="Rectangle 3">
            <a:extLst>
              <a:ext uri="{FF2B5EF4-FFF2-40B4-BE49-F238E27FC236}">
                <a16:creationId xmlns:a16="http://schemas.microsoft.com/office/drawing/2014/main" id="{0F351EAF-37BB-4208-1F33-3F5DA6A806BC}"/>
              </a:ext>
            </a:extLst>
          </p:cNvPr>
          <p:cNvSpPr>
            <a:spLocks noGrp="1" noChangeArrowheads="1"/>
          </p:cNvSpPr>
          <p:nvPr>
            <p:ph type="subTitle" idx="4294967295"/>
          </p:nvPr>
        </p:nvSpPr>
        <p:spPr>
          <a:xfrm>
            <a:off x="684213" y="1773238"/>
            <a:ext cx="7775575" cy="4752975"/>
          </a:xfrm>
        </p:spPr>
        <p:txBody>
          <a:bodyPr lIns="90000" tIns="46800" rIns="90000" bIns="46800"/>
          <a:lstStyle/>
          <a:p>
            <a:pPr marL="0" indent="0" algn="ctr" eaLnBrk="1" hangingPunct="1">
              <a:lnSpc>
                <a:spcPct val="80000"/>
              </a:lnSpc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s-ES" altLang="es-ES" b="1"/>
              <a:t>“Haz lo que quieras, me da igual…”</a:t>
            </a:r>
          </a:p>
          <a:p>
            <a:pPr marL="0" indent="0" algn="ctr" eaLnBrk="1" hangingPunct="1">
              <a:lnSpc>
                <a:spcPct val="80000"/>
              </a:lnSpc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s-ES" altLang="es-ES" b="1"/>
              <a:t>“Haz lo que te de la gana…”.</a:t>
            </a:r>
          </a:p>
          <a:p>
            <a:pPr marL="0" indent="0" algn="ctr" eaLnBrk="1" hangingPunct="1">
              <a:lnSpc>
                <a:spcPct val="80000"/>
              </a:lnSpc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es-ES" altLang="es-ES" b="1"/>
          </a:p>
          <a:p>
            <a:pPr marL="0" indent="0" algn="ctr" eaLnBrk="1" hangingPunct="1">
              <a:lnSpc>
                <a:spcPct val="80000"/>
              </a:lnSpc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es-ES" altLang="es-ES" b="1"/>
          </a:p>
          <a:p>
            <a:pPr marL="0" indent="0" algn="ctr" eaLnBrk="1" hangingPunct="1">
              <a:lnSpc>
                <a:spcPct val="80000"/>
              </a:lnSpc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es-ES" altLang="es-ES" b="1"/>
          </a:p>
          <a:p>
            <a:pPr marL="0" indent="0" algn="ctr" eaLnBrk="1" hangingPunct="1">
              <a:lnSpc>
                <a:spcPct val="80000"/>
              </a:lnSpc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es-ES" altLang="es-ES" b="1"/>
          </a:p>
          <a:p>
            <a:pPr marL="0" indent="0" algn="ctr" eaLnBrk="1" hangingPunct="1">
              <a:lnSpc>
                <a:spcPct val="80000"/>
              </a:lnSpc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es-ES" altLang="es-ES" b="1"/>
          </a:p>
          <a:p>
            <a:pPr marL="0" indent="0" algn="ctr" eaLnBrk="1" hangingPunct="1">
              <a:lnSpc>
                <a:spcPct val="80000"/>
              </a:lnSpc>
              <a:spcBef>
                <a:spcPts val="600"/>
              </a:spcBef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s-ES" altLang="es-ES" sz="2400"/>
              <a:t>No hacer nada como padres, implica hacer algo y enviar un mensaje que capta el adolescente, que es el de que “</a:t>
            </a:r>
            <a:r>
              <a:rPr lang="es-ES" altLang="es-ES" sz="2400" b="1"/>
              <a:t>no pasa nada y está todo permitido</a:t>
            </a:r>
            <a:r>
              <a:rPr lang="es-ES" altLang="es-ES" sz="2400"/>
              <a:t>”.</a:t>
            </a:r>
          </a:p>
          <a:p>
            <a:pPr marL="0" indent="0" algn="ctr" eaLnBrk="1" hangingPunct="1">
              <a:lnSpc>
                <a:spcPct val="80000"/>
              </a:lnSpc>
              <a:spcBef>
                <a:spcPts val="600"/>
              </a:spcBef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es-ES" altLang="es-ES" sz="2400"/>
          </a:p>
        </p:txBody>
      </p:sp>
      <p:pic>
        <p:nvPicPr>
          <p:cNvPr id="80900" name="Picture 4">
            <a:extLst>
              <a:ext uri="{FF2B5EF4-FFF2-40B4-BE49-F238E27FC236}">
                <a16:creationId xmlns:a16="http://schemas.microsoft.com/office/drawing/2014/main" id="{F6E9A93F-0E06-4073-1DE4-88FF6D7809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575" y="2924175"/>
            <a:ext cx="2447925" cy="1939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100000">
              <a:schemeClr val="accent2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954" name="Rectangle 2">
            <a:extLst>
              <a:ext uri="{FF2B5EF4-FFF2-40B4-BE49-F238E27FC236}">
                <a16:creationId xmlns:a16="http://schemas.microsoft.com/office/drawing/2014/main" id="{5614509D-ED07-0B2F-7B28-B942AE0DB769}"/>
              </a:ext>
            </a:extLst>
          </p:cNvPr>
          <p:cNvSpPr>
            <a:spLocks noGrp="1" noChangeArrowheads="1"/>
          </p:cNvSpPr>
          <p:nvPr>
            <p:ph type="body"/>
          </p:nvPr>
        </p:nvSpPr>
        <p:spPr>
          <a:xfrm>
            <a:off x="2051050" y="620713"/>
            <a:ext cx="7294563" cy="3167062"/>
          </a:xfrm>
        </p:spPr>
        <p:txBody>
          <a:bodyPr lIns="90000" tIns="46800" rIns="90000" bIns="46800" anchor="t"/>
          <a:lstStyle/>
          <a:p>
            <a:pPr marL="342900" indent="-342900" algn="l" eaLnBrk="1" hangingPunct="1">
              <a:spcBef>
                <a:spcPts val="700"/>
              </a:spcBef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s-ES" sz="3200" b="1"/>
              <a:t>Los padres permisivos</a:t>
            </a:r>
            <a:r>
              <a:rPr lang="es-ES" sz="3200"/>
              <a:t>: </a:t>
            </a:r>
          </a:p>
          <a:p>
            <a:pPr marL="342900" indent="-342900" algn="l" eaLnBrk="1" hangingPunct="1">
              <a:spcBef>
                <a:spcPts val="700"/>
              </a:spcBef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s-ES" sz="3200"/>
              <a:t>	 No ponen límites a los hijos. </a:t>
            </a:r>
          </a:p>
          <a:p>
            <a:pPr marL="342900" indent="-342900" algn="l" eaLnBrk="1" hangingPunct="1">
              <a:spcBef>
                <a:spcPts val="700"/>
              </a:spcBef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s-ES" sz="3200"/>
              <a:t>			Tienden a exigir menos.</a:t>
            </a:r>
          </a:p>
          <a:p>
            <a:pPr marL="342900" indent="-342900" algn="l" eaLnBrk="1" hangingPunct="1">
              <a:spcBef>
                <a:spcPts val="700"/>
              </a:spcBef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s-ES" sz="3200"/>
              <a:t>				Delegan el control.</a:t>
            </a:r>
          </a:p>
          <a:p>
            <a:pPr marL="342900" indent="-342900" algn="l" eaLnBrk="1" hangingPunct="1">
              <a:spcBef>
                <a:spcPts val="700"/>
              </a:spcBef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s-ES" sz="3200"/>
              <a:t>						Son cariñosos. </a:t>
            </a:r>
          </a:p>
        </p:txBody>
      </p:sp>
      <p:pic>
        <p:nvPicPr>
          <p:cNvPr id="82947" name="Picture 3">
            <a:extLst>
              <a:ext uri="{FF2B5EF4-FFF2-40B4-BE49-F238E27FC236}">
                <a16:creationId xmlns:a16="http://schemas.microsoft.com/office/drawing/2014/main" id="{92044A2A-8FDD-600B-6C9F-CDA2894753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3284538"/>
            <a:ext cx="3960813" cy="3392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100000">
              <a:schemeClr val="accent2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2">
            <a:extLst>
              <a:ext uri="{FF2B5EF4-FFF2-40B4-BE49-F238E27FC236}">
                <a16:creationId xmlns:a16="http://schemas.microsoft.com/office/drawing/2014/main" id="{4440BD30-8E7D-5CF4-70C5-A83C8638500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 lIns="90000" tIns="46800" rIns="90000" bIns="46800"/>
          <a:lstStyle/>
          <a:p>
            <a:pPr eaLnBrk="1" hangingPunct="1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s-ES" altLang="es-ES" sz="4000" b="1"/>
              <a:t>Falta de</a:t>
            </a:r>
            <a:r>
              <a:rPr lang="es-ES" altLang="es-ES" sz="4000"/>
              <a:t> </a:t>
            </a:r>
            <a:r>
              <a:rPr lang="es-ES" altLang="es-ES" sz="4000" b="1"/>
              <a:t>autoridad</a:t>
            </a:r>
          </a:p>
        </p:txBody>
      </p:sp>
      <p:pic>
        <p:nvPicPr>
          <p:cNvPr id="83971" name="Picture 3">
            <a:extLst>
              <a:ext uri="{FF2B5EF4-FFF2-40B4-BE49-F238E27FC236}">
                <a16:creationId xmlns:a16="http://schemas.microsoft.com/office/drawing/2014/main" id="{CB0EC943-8AD9-F708-1A65-8D272E23DF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7238" y="3933825"/>
            <a:ext cx="2439987" cy="2625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83972" name="Picture 4">
            <a:extLst>
              <a:ext uri="{FF2B5EF4-FFF2-40B4-BE49-F238E27FC236}">
                <a16:creationId xmlns:a16="http://schemas.microsoft.com/office/drawing/2014/main" id="{573F255A-EE09-1568-6471-D303BA434C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5188" y="2959100"/>
            <a:ext cx="2355850" cy="3097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83973" name="Picture 5">
            <a:extLst>
              <a:ext uri="{FF2B5EF4-FFF2-40B4-BE49-F238E27FC236}">
                <a16:creationId xmlns:a16="http://schemas.microsoft.com/office/drawing/2014/main" id="{769EDE17-5C5E-27CB-2CB4-9A921AD18D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25" y="4508500"/>
            <a:ext cx="1903413" cy="2017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83974" name="Picture 6">
            <a:extLst>
              <a:ext uri="{FF2B5EF4-FFF2-40B4-BE49-F238E27FC236}">
                <a16:creationId xmlns:a16="http://schemas.microsoft.com/office/drawing/2014/main" id="{72844271-1A81-5CF1-39BF-272633A558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1485900"/>
            <a:ext cx="2855913" cy="2198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83975" name="Picture 7">
            <a:extLst>
              <a:ext uri="{FF2B5EF4-FFF2-40B4-BE49-F238E27FC236}">
                <a16:creationId xmlns:a16="http://schemas.microsoft.com/office/drawing/2014/main" id="{F9E4123C-8E30-690C-4F2D-D34DF8BE65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9100" y="1323975"/>
            <a:ext cx="3382963" cy="2003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2">
            <a:extLst>
              <a:ext uri="{FF2B5EF4-FFF2-40B4-BE49-F238E27FC236}">
                <a16:creationId xmlns:a16="http://schemas.microsoft.com/office/drawing/2014/main" id="{3550DB9C-9B04-E569-BA9E-19413744D8A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95288" y="4367213"/>
            <a:ext cx="3538537" cy="1922462"/>
          </a:xfrm>
        </p:spPr>
        <p:txBody>
          <a:bodyPr lIns="90000" tIns="46800" rIns="90000" bIns="46800"/>
          <a:lstStyle/>
          <a:p>
            <a:pPr eaLnBrk="1" hangingPunct="1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s-ES" altLang="es-ES" sz="4000" b="1">
                <a:solidFill>
                  <a:srgbClr val="FF3300"/>
                </a:solidFill>
              </a:rPr>
              <a:t>Jerarquía invertida.</a:t>
            </a:r>
            <a:br>
              <a:rPr lang="es-ES" altLang="es-ES" sz="4000" b="1">
                <a:solidFill>
                  <a:srgbClr val="FF3300"/>
                </a:solidFill>
              </a:rPr>
            </a:br>
            <a:r>
              <a:rPr lang="es-ES" altLang="es-ES" sz="4000" b="1">
                <a:solidFill>
                  <a:srgbClr val="FF3300"/>
                </a:solidFill>
              </a:rPr>
              <a:t>El niño rey.</a:t>
            </a:r>
          </a:p>
        </p:txBody>
      </p:sp>
      <p:pic>
        <p:nvPicPr>
          <p:cNvPr id="84995" name="Picture 3">
            <a:extLst>
              <a:ext uri="{FF2B5EF4-FFF2-40B4-BE49-F238E27FC236}">
                <a16:creationId xmlns:a16="http://schemas.microsoft.com/office/drawing/2014/main" id="{5B6FA799-CA9C-8EE6-4DBC-AA45355DA5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775075" cy="4292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84996" name="Picture 4">
            <a:extLst>
              <a:ext uri="{FF2B5EF4-FFF2-40B4-BE49-F238E27FC236}">
                <a16:creationId xmlns:a16="http://schemas.microsoft.com/office/drawing/2014/main" id="{986C121B-E056-1DCF-555D-43EC9A162C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838" y="333375"/>
            <a:ext cx="4032250" cy="2635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84997" name="Picture 5">
            <a:extLst>
              <a:ext uri="{FF2B5EF4-FFF2-40B4-BE49-F238E27FC236}">
                <a16:creationId xmlns:a16="http://schemas.microsoft.com/office/drawing/2014/main" id="{AA91848A-CCFD-F3BB-8E8D-4A0241BB4C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0563" y="2879725"/>
            <a:ext cx="4895850" cy="4194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2">
            <a:extLst>
              <a:ext uri="{FF2B5EF4-FFF2-40B4-BE49-F238E27FC236}">
                <a16:creationId xmlns:a16="http://schemas.microsoft.com/office/drawing/2014/main" id="{C9B8F3D3-E5FA-BFB7-E722-DB8AAE121F9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190500"/>
            <a:ext cx="8229600" cy="1654175"/>
          </a:xfrm>
        </p:spPr>
        <p:txBody>
          <a:bodyPr lIns="90000" tIns="46800" rIns="90000" bIns="46800"/>
          <a:lstStyle/>
          <a:p>
            <a:pPr eaLnBrk="1" hangingPunct="1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s-ES" altLang="es-ES" b="1"/>
              <a:t>Tu hijo necesita un padre/madre no un amigo</a:t>
            </a:r>
          </a:p>
        </p:txBody>
      </p:sp>
      <p:pic>
        <p:nvPicPr>
          <p:cNvPr id="87043" name="Picture 3">
            <a:extLst>
              <a:ext uri="{FF2B5EF4-FFF2-40B4-BE49-F238E27FC236}">
                <a16:creationId xmlns:a16="http://schemas.microsoft.com/office/drawing/2014/main" id="{DEA861F3-A634-EB54-5E7C-377C16A91B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00713" y="2538413"/>
            <a:ext cx="3443287" cy="4319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87044" name="Picture 4">
            <a:extLst>
              <a:ext uri="{FF2B5EF4-FFF2-40B4-BE49-F238E27FC236}">
                <a16:creationId xmlns:a16="http://schemas.microsoft.com/office/drawing/2014/main" id="{71602926-590B-B0D0-8CFB-06705B4690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08163"/>
            <a:ext cx="5508625" cy="49958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100000">
              <a:schemeClr val="accent2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2">
            <a:extLst>
              <a:ext uri="{FF2B5EF4-FFF2-40B4-BE49-F238E27FC236}">
                <a16:creationId xmlns:a16="http://schemas.microsoft.com/office/drawing/2014/main" id="{0C27517C-3B1E-0E11-CE32-4B3DBDFDCCD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11188" y="476250"/>
            <a:ext cx="7772400" cy="1470025"/>
          </a:xfrm>
        </p:spPr>
        <p:txBody>
          <a:bodyPr lIns="90000" tIns="46800" rIns="90000" bIns="46800"/>
          <a:lstStyle/>
          <a:p>
            <a:pPr eaLnBrk="1" hangingPunct="1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s-ES" altLang="es-ES"/>
              <a:t>ORIENTACIONES PARA PADRES PERMISIVOS</a:t>
            </a:r>
          </a:p>
        </p:txBody>
      </p:sp>
      <p:sp>
        <p:nvSpPr>
          <p:cNvPr id="264195" name="Rectangle 3">
            <a:extLst>
              <a:ext uri="{FF2B5EF4-FFF2-40B4-BE49-F238E27FC236}">
                <a16:creationId xmlns:a16="http://schemas.microsoft.com/office/drawing/2014/main" id="{A8B1C094-8BEE-A5AF-9013-CC2F860713BF}"/>
              </a:ext>
            </a:extLst>
          </p:cNvPr>
          <p:cNvSpPr>
            <a:spLocks noGrp="1" noChangeArrowheads="1"/>
          </p:cNvSpPr>
          <p:nvPr>
            <p:ph type="subTitle" idx="4294967295"/>
          </p:nvPr>
        </p:nvSpPr>
        <p:spPr>
          <a:xfrm>
            <a:off x="250825" y="2609850"/>
            <a:ext cx="8642350" cy="4248150"/>
          </a:xfrm>
        </p:spPr>
        <p:txBody>
          <a:bodyPr lIns="90000" tIns="46800" rIns="90000" bIns="46800"/>
          <a:lstStyle/>
          <a:p>
            <a:pPr marL="0" indent="0" algn="ctr" eaLnBrk="1" hangingPunct="1">
              <a:buFont typeface="Arial" panose="020B0604020202020204" pitchFamily="34" charset="0"/>
              <a:buChar char="•"/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</a:tabLst>
            </a:pPr>
            <a:r>
              <a:rPr lang="es-ES" altLang="es-ES"/>
              <a:t> Es </a:t>
            </a:r>
            <a:r>
              <a:rPr lang="es-ES" altLang="es-ES" b="1"/>
              <a:t>imposible</a:t>
            </a:r>
            <a:r>
              <a:rPr lang="es-ES" altLang="es-ES"/>
              <a:t> </a:t>
            </a:r>
            <a:r>
              <a:rPr lang="es-ES" altLang="es-ES" b="1"/>
              <a:t>educar sin intervenir</a:t>
            </a:r>
            <a:r>
              <a:rPr lang="es-ES" altLang="es-ES"/>
              <a:t>. </a:t>
            </a:r>
          </a:p>
          <a:p>
            <a:pPr marL="0" indent="0" algn="ctr" eaLnBrk="1" hangingPunct="1">
              <a:spcBef>
                <a:spcPct val="0"/>
              </a:spcBef>
              <a:buFont typeface="Arial" panose="020B0604020202020204" pitchFamily="34" charset="0"/>
              <a:buChar char="•"/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</a:tabLst>
            </a:pPr>
            <a:r>
              <a:rPr lang="es-ES" altLang="es-ES"/>
              <a:t>Es necesario decirle lo que está </a:t>
            </a:r>
            <a:r>
              <a:rPr lang="es-ES" altLang="es-ES" b="1"/>
              <a:t>bien</a:t>
            </a:r>
            <a:r>
              <a:rPr lang="es-ES" altLang="es-ES"/>
              <a:t> y lo que está </a:t>
            </a:r>
            <a:r>
              <a:rPr lang="es-ES" altLang="es-ES" b="1"/>
              <a:t>mal</a:t>
            </a:r>
            <a:r>
              <a:rPr lang="es-ES" altLang="es-ES"/>
              <a:t>, adecuado/inadecuado. </a:t>
            </a:r>
          </a:p>
          <a:p>
            <a:pPr marL="0" indent="0" algn="ctr" eaLnBrk="1" hangingPunct="1">
              <a:buFont typeface="Arial" panose="020B0604020202020204" pitchFamily="34" charset="0"/>
              <a:buChar char="•"/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</a:tabLst>
            </a:pPr>
            <a:r>
              <a:rPr lang="es-ES" altLang="es-ES"/>
              <a:t> Tanto el </a:t>
            </a:r>
            <a:r>
              <a:rPr lang="es-ES" altLang="es-ES" b="1"/>
              <a:t>miedo a frustrarlo</a:t>
            </a:r>
            <a:r>
              <a:rPr lang="es-ES" altLang="es-ES"/>
              <a:t>, como dejarnos llevar por la </a:t>
            </a:r>
            <a:r>
              <a:rPr lang="es-ES" altLang="es-ES" b="1"/>
              <a:t>comodidad</a:t>
            </a:r>
            <a:r>
              <a:rPr lang="es-ES" altLang="es-ES"/>
              <a:t> son una </a:t>
            </a:r>
            <a:r>
              <a:rPr lang="es-ES" altLang="es-ES" b="1"/>
              <a:t>mala educación</a:t>
            </a:r>
            <a:r>
              <a:rPr lang="es-ES" altLang="es-ES"/>
              <a:t>. </a:t>
            </a:r>
          </a:p>
          <a:p>
            <a:pPr marL="0" indent="0" algn="ctr" eaLnBrk="1" hangingPunct="1">
              <a:buClrTx/>
              <a:buSzTx/>
              <a:buFontTx/>
              <a:buNone/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</a:tabLst>
            </a:pPr>
            <a:endParaRPr lang="es-ES" altLang="es-ES"/>
          </a:p>
        </p:txBody>
      </p:sp>
      <p:pic>
        <p:nvPicPr>
          <p:cNvPr id="88068" name="Picture 4">
            <a:extLst>
              <a:ext uri="{FF2B5EF4-FFF2-40B4-BE49-F238E27FC236}">
                <a16:creationId xmlns:a16="http://schemas.microsoft.com/office/drawing/2014/main" id="{E84D319C-ECCB-03EF-E4E8-DC4E6B96A3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73063"/>
            <a:ext cx="1692275" cy="1671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64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64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264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264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100000">
              <a:schemeClr val="accent2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42" name="Rectangle 2">
            <a:extLst>
              <a:ext uri="{FF2B5EF4-FFF2-40B4-BE49-F238E27FC236}">
                <a16:creationId xmlns:a16="http://schemas.microsoft.com/office/drawing/2014/main" id="{6A4B442E-943A-8273-B552-5B59C6FFC29C}"/>
              </a:ext>
            </a:extLst>
          </p:cNvPr>
          <p:cNvSpPr>
            <a:spLocks noGrp="1" noChangeArrowheads="1"/>
          </p:cNvSpPr>
          <p:nvPr>
            <p:ph type="body"/>
          </p:nvPr>
        </p:nvSpPr>
        <p:spPr>
          <a:xfrm>
            <a:off x="468313" y="1557338"/>
            <a:ext cx="8229600" cy="4525962"/>
          </a:xfrm>
        </p:spPr>
        <p:txBody>
          <a:bodyPr lIns="90000" tIns="46800" rIns="90000" bIns="46800" anchor="t"/>
          <a:lstStyle/>
          <a:p>
            <a:pPr marL="334963" indent="-334963" algn="l" eaLnBrk="1" hangingPunct="1">
              <a:spcBef>
                <a:spcPts val="800"/>
              </a:spcBef>
              <a:buFont typeface="Arial" charset="0"/>
              <a:buChar char="•"/>
              <a:tabLst>
                <a:tab pos="334963" algn="l"/>
                <a:tab pos="439738" algn="l"/>
                <a:tab pos="889000" algn="l"/>
                <a:tab pos="1338263" algn="l"/>
                <a:tab pos="1787525" algn="l"/>
                <a:tab pos="2236788" algn="l"/>
                <a:tab pos="2686050" algn="l"/>
                <a:tab pos="3135313" algn="l"/>
                <a:tab pos="3584575" algn="l"/>
                <a:tab pos="4033838" algn="l"/>
                <a:tab pos="4483100" algn="l"/>
                <a:tab pos="4932363" algn="l"/>
                <a:tab pos="5381625" algn="l"/>
                <a:tab pos="5830888" algn="l"/>
                <a:tab pos="6280150" algn="l"/>
                <a:tab pos="6729413" algn="l"/>
                <a:tab pos="7178675" algn="l"/>
                <a:tab pos="7627938" algn="l"/>
                <a:tab pos="8077200" algn="l"/>
                <a:tab pos="8526463" algn="l"/>
                <a:tab pos="8975725" algn="l"/>
              </a:tabLst>
              <a:defRPr/>
            </a:pPr>
            <a:r>
              <a:rPr lang="es-ES" sz="3200" b="1"/>
              <a:t>Los adolescentes necesitan referentes y límites para crecer seguros y felices</a:t>
            </a:r>
            <a:r>
              <a:rPr lang="es-ES" sz="3200"/>
              <a:t>. </a:t>
            </a:r>
          </a:p>
          <a:p>
            <a:pPr marL="334963" indent="-334963" algn="l" eaLnBrk="1" hangingPunct="1">
              <a:spcBef>
                <a:spcPts val="800"/>
              </a:spcBef>
              <a:buFont typeface="Arial" charset="0"/>
              <a:buChar char="•"/>
              <a:tabLst>
                <a:tab pos="334963" algn="l"/>
                <a:tab pos="439738" algn="l"/>
                <a:tab pos="889000" algn="l"/>
                <a:tab pos="1338263" algn="l"/>
                <a:tab pos="1787525" algn="l"/>
                <a:tab pos="2236788" algn="l"/>
                <a:tab pos="2686050" algn="l"/>
                <a:tab pos="3135313" algn="l"/>
                <a:tab pos="3584575" algn="l"/>
                <a:tab pos="4033838" algn="l"/>
                <a:tab pos="4483100" algn="l"/>
                <a:tab pos="4932363" algn="l"/>
                <a:tab pos="5381625" algn="l"/>
                <a:tab pos="5830888" algn="l"/>
                <a:tab pos="6280150" algn="l"/>
                <a:tab pos="6729413" algn="l"/>
                <a:tab pos="7178675" algn="l"/>
                <a:tab pos="7627938" algn="l"/>
                <a:tab pos="8077200" algn="l"/>
                <a:tab pos="8526463" algn="l"/>
                <a:tab pos="8975725" algn="l"/>
              </a:tabLst>
              <a:defRPr/>
            </a:pPr>
            <a:r>
              <a:rPr lang="es-ES" sz="3200"/>
              <a:t>Es necesario marcar unos </a:t>
            </a:r>
            <a:r>
              <a:rPr lang="es-ES" sz="3200" b="1"/>
              <a:t>límites razonables</a:t>
            </a:r>
            <a:r>
              <a:rPr lang="es-ES" sz="3200"/>
              <a:t>. Buscar el equilibrio entre autoritarismo y permisividad. Los adolescentes deben tener unos </a:t>
            </a:r>
            <a:r>
              <a:rPr lang="es-ES" sz="3200" b="1"/>
              <a:t>límites o pautas que le marquen el camino</a:t>
            </a:r>
            <a:r>
              <a:rPr lang="es-ES" sz="3200"/>
              <a:t> que deben seguir.</a:t>
            </a:r>
          </a:p>
        </p:txBody>
      </p:sp>
      <p:pic>
        <p:nvPicPr>
          <p:cNvPr id="89091" name="Picture 3">
            <a:extLst>
              <a:ext uri="{FF2B5EF4-FFF2-40B4-BE49-F238E27FC236}">
                <a16:creationId xmlns:a16="http://schemas.microsoft.com/office/drawing/2014/main" id="{68B755A9-8B9C-A287-A243-C9173FF898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388" y="0"/>
            <a:ext cx="1979612" cy="195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662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662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2662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100000">
              <a:schemeClr val="accent2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290" name="Rectangle 2">
            <a:extLst>
              <a:ext uri="{FF2B5EF4-FFF2-40B4-BE49-F238E27FC236}">
                <a16:creationId xmlns:a16="http://schemas.microsoft.com/office/drawing/2014/main" id="{0675D57B-2BC1-8AD7-612B-32482C8BDA3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4213" y="549275"/>
            <a:ext cx="7721600" cy="4741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9pPr>
          </a:lstStyle>
          <a:p>
            <a:pPr algn="ctr" eaLnBrk="1" hangingPunct="1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s-ES" altLang="es-ES" sz="2800">
                <a:solidFill>
                  <a:srgbClr val="000000"/>
                </a:solidFill>
              </a:rPr>
              <a:t> Estar </a:t>
            </a:r>
            <a:r>
              <a:rPr lang="es-ES" altLang="es-ES" sz="2800" b="1">
                <a:solidFill>
                  <a:srgbClr val="000000"/>
                </a:solidFill>
              </a:rPr>
              <a:t>abiertos a negociar</a:t>
            </a:r>
            <a:r>
              <a:rPr lang="es-ES" altLang="es-ES" sz="2800">
                <a:solidFill>
                  <a:srgbClr val="000000"/>
                </a:solidFill>
              </a:rPr>
              <a:t>.</a:t>
            </a:r>
          </a:p>
          <a:p>
            <a:pPr algn="ctr" eaLnBrk="1" hangingPunct="1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s-ES" altLang="es-ES" sz="2800">
                <a:solidFill>
                  <a:srgbClr val="000000"/>
                </a:solidFill>
              </a:rPr>
              <a:t>Es necesaria la </a:t>
            </a:r>
            <a:r>
              <a:rPr lang="es-ES" altLang="es-ES" sz="2800" b="1">
                <a:solidFill>
                  <a:srgbClr val="000000"/>
                </a:solidFill>
              </a:rPr>
              <a:t>coherencia</a:t>
            </a:r>
            <a:r>
              <a:rPr lang="es-ES" altLang="es-ES" sz="2800">
                <a:solidFill>
                  <a:srgbClr val="000000"/>
                </a:solidFill>
              </a:rPr>
              <a:t> </a:t>
            </a:r>
            <a:r>
              <a:rPr lang="es-ES" altLang="es-ES" sz="2800" b="1">
                <a:solidFill>
                  <a:srgbClr val="000000"/>
                </a:solidFill>
              </a:rPr>
              <a:t>entre</a:t>
            </a:r>
            <a:r>
              <a:rPr lang="es-ES" altLang="es-ES" sz="2800">
                <a:solidFill>
                  <a:srgbClr val="000000"/>
                </a:solidFill>
              </a:rPr>
              <a:t> los dos </a:t>
            </a:r>
            <a:r>
              <a:rPr lang="es-ES" altLang="es-ES" sz="2800" b="1">
                <a:solidFill>
                  <a:srgbClr val="000000"/>
                </a:solidFill>
              </a:rPr>
              <a:t>padres</a:t>
            </a:r>
            <a:r>
              <a:rPr lang="es-ES" altLang="es-ES" sz="2800">
                <a:solidFill>
                  <a:srgbClr val="000000"/>
                </a:solidFill>
              </a:rPr>
              <a:t>.</a:t>
            </a:r>
          </a:p>
          <a:p>
            <a:pPr algn="ctr" eaLnBrk="1" hangingPunct="1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s-ES" altLang="es-ES" sz="2800">
                <a:solidFill>
                  <a:srgbClr val="000000"/>
                </a:solidFill>
              </a:rPr>
              <a:t>Es necesario aprender a </a:t>
            </a:r>
            <a:r>
              <a:rPr lang="es-ES" altLang="es-ES" sz="2800" b="1">
                <a:solidFill>
                  <a:srgbClr val="000000"/>
                </a:solidFill>
              </a:rPr>
              <a:t>mantener la palabra</a:t>
            </a:r>
            <a:r>
              <a:rPr lang="es-ES" altLang="es-ES" sz="2800">
                <a:solidFill>
                  <a:srgbClr val="000000"/>
                </a:solidFill>
              </a:rPr>
              <a:t>, cumplir lo que se diga. La primera regla de oro a respetar es </a:t>
            </a:r>
            <a:r>
              <a:rPr lang="es-ES" altLang="es-ES" sz="2800" b="1">
                <a:solidFill>
                  <a:srgbClr val="000000"/>
                </a:solidFill>
              </a:rPr>
              <a:t>el NO,</a:t>
            </a:r>
            <a:r>
              <a:rPr lang="es-ES" altLang="es-ES" sz="2800">
                <a:solidFill>
                  <a:srgbClr val="000000"/>
                </a:solidFill>
              </a:rPr>
              <a:t> que </a:t>
            </a:r>
            <a:r>
              <a:rPr lang="es-ES" altLang="es-ES" sz="2800" b="1">
                <a:solidFill>
                  <a:srgbClr val="000000"/>
                </a:solidFill>
              </a:rPr>
              <a:t>es innegociable</a:t>
            </a:r>
            <a:r>
              <a:rPr lang="es-ES" altLang="es-ES" sz="2800">
                <a:solidFill>
                  <a:srgbClr val="000000"/>
                </a:solidFill>
              </a:rPr>
              <a:t>. </a:t>
            </a:r>
          </a:p>
          <a:p>
            <a:pPr algn="ctr" eaLnBrk="1" hangingPunct="1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s-ES" altLang="es-ES" sz="2800">
                <a:solidFill>
                  <a:srgbClr val="000000"/>
                </a:solidFill>
              </a:rPr>
              <a:t>  Resaltar y </a:t>
            </a:r>
            <a:r>
              <a:rPr lang="es-ES" altLang="es-ES" sz="2800" b="1">
                <a:solidFill>
                  <a:srgbClr val="000000"/>
                </a:solidFill>
              </a:rPr>
              <a:t>reforzar</a:t>
            </a:r>
            <a:r>
              <a:rPr lang="es-ES" altLang="es-ES" sz="2800">
                <a:solidFill>
                  <a:srgbClr val="000000"/>
                </a:solidFill>
              </a:rPr>
              <a:t> lo que el </a:t>
            </a:r>
            <a:r>
              <a:rPr lang="es-ES" altLang="es-ES" sz="2800" b="1">
                <a:solidFill>
                  <a:srgbClr val="000000"/>
                </a:solidFill>
              </a:rPr>
              <a:t>hijo haga bien</a:t>
            </a:r>
            <a:r>
              <a:rPr lang="es-ES" altLang="es-ES" sz="2800">
                <a:solidFill>
                  <a:srgbClr val="000000"/>
                </a:solidFill>
              </a:rPr>
              <a:t>.</a:t>
            </a:r>
          </a:p>
          <a:p>
            <a:pPr algn="ctr" eaLnBrk="1" hangingPunct="1">
              <a:lnSpc>
                <a:spcPct val="110000"/>
              </a:lnSpc>
              <a:buClrTx/>
              <a:buSzTx/>
              <a:buFontTx/>
              <a:buNone/>
            </a:pPr>
            <a:endParaRPr lang="es-ES" altLang="es-ES" sz="2800">
              <a:solidFill>
                <a:srgbClr val="000000"/>
              </a:solidFill>
            </a:endParaRPr>
          </a:p>
          <a:p>
            <a:pPr algn="ctr" eaLnBrk="1" hangingPunct="1">
              <a:buClrTx/>
              <a:buSzTx/>
              <a:buFontTx/>
              <a:buNone/>
            </a:pPr>
            <a:endParaRPr lang="es-ES" altLang="es-ES" sz="2800">
              <a:solidFill>
                <a:srgbClr val="000000"/>
              </a:solidFill>
            </a:endParaRPr>
          </a:p>
        </p:txBody>
      </p:sp>
      <p:pic>
        <p:nvPicPr>
          <p:cNvPr id="90115" name="Picture 3">
            <a:extLst>
              <a:ext uri="{FF2B5EF4-FFF2-40B4-BE49-F238E27FC236}">
                <a16:creationId xmlns:a16="http://schemas.microsoft.com/office/drawing/2014/main" id="{0E475DA6-B5A5-7D2E-E3C1-06EF49DCE8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4225925"/>
            <a:ext cx="2879725" cy="2846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2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682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682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29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26829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29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26829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29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3" dur="2000"/>
                                        <p:tgtEl>
                                          <p:spTgt spid="26829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1138" name="Picture 2">
            <a:extLst>
              <a:ext uri="{FF2B5EF4-FFF2-40B4-BE49-F238E27FC236}">
                <a16:creationId xmlns:a16="http://schemas.microsoft.com/office/drawing/2014/main" id="{7B77BA1D-A7DA-4E9E-672F-DBE7DC6EE1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1">
            <a:extLst>
              <a:ext uri="{FF2B5EF4-FFF2-40B4-BE49-F238E27FC236}">
                <a16:creationId xmlns:a16="http://schemas.microsoft.com/office/drawing/2014/main" id="{1352E6FF-AAA3-542C-AE28-B8F0209F6DB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11188" y="620713"/>
            <a:ext cx="7772400" cy="1470025"/>
          </a:xfrm>
        </p:spPr>
        <p:txBody>
          <a:bodyPr/>
          <a:lstStyle/>
          <a:p>
            <a:pPr eaLnBrk="1" hangingPunct="1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s-ES" altLang="es-ES" sz="4000" b="1"/>
              <a:t>¿CÓMO AYUDAR A NUESTRO/A HIJO/A ?</a:t>
            </a:r>
          </a:p>
        </p:txBody>
      </p:sp>
      <p:pic>
        <p:nvPicPr>
          <p:cNvPr id="2051" name="Picture 2">
            <a:extLst>
              <a:ext uri="{FF2B5EF4-FFF2-40B4-BE49-F238E27FC236}">
                <a16:creationId xmlns:a16="http://schemas.microsoft.com/office/drawing/2014/main" id="{910039AC-DA79-56D0-543D-222EAAE759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0338" y="2276475"/>
            <a:ext cx="3455987" cy="3141663"/>
          </a:xfrm>
          <a:prstGeom prst="rect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052" name="Rectangle 3">
            <a:extLst>
              <a:ext uri="{FF2B5EF4-FFF2-40B4-BE49-F238E27FC236}">
                <a16:creationId xmlns:a16="http://schemas.microsoft.com/office/drawing/2014/main" id="{F377E07B-91E5-AF98-6D4E-9B2B6E4FDF71}"/>
              </a:ext>
            </a:extLst>
          </p:cNvPr>
          <p:cNvSpPr>
            <a:spLocks noGrp="1" noChangeArrowheads="1"/>
          </p:cNvSpPr>
          <p:nvPr>
            <p:ph type="subTitle" idx="4294967295"/>
          </p:nvPr>
        </p:nvSpPr>
        <p:spPr>
          <a:xfrm>
            <a:off x="971550" y="5661025"/>
            <a:ext cx="7272338" cy="960438"/>
          </a:xfrm>
        </p:spPr>
        <p:txBody>
          <a:bodyPr/>
          <a:lstStyle/>
          <a:p>
            <a:pPr marL="0" indent="0" algn="ctr" eaLnBrk="1" hangingPunct="1">
              <a:lnSpc>
                <a:spcPct val="90000"/>
              </a:lnSpc>
              <a:spcBef>
                <a:spcPts val="900"/>
              </a:spcBef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s-ES" altLang="es-ES" sz="3600" b="1"/>
              <a:t>¿ Qué necesita de nosotros ?</a:t>
            </a:r>
          </a:p>
        </p:txBody>
      </p:sp>
    </p:spTree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1">
            <a:extLst>
              <a:ext uri="{FF2B5EF4-FFF2-40B4-BE49-F238E27FC236}">
                <a16:creationId xmlns:a16="http://schemas.microsoft.com/office/drawing/2014/main" id="{676BD045-340A-DF9E-B02B-21FD2ACA0F1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23850" y="836613"/>
            <a:ext cx="8820150" cy="1655762"/>
          </a:xfrm>
        </p:spPr>
        <p:txBody>
          <a:bodyPr/>
          <a:lstStyle/>
          <a:p>
            <a:pPr eaLnBrk="1" hangingPunct="1">
              <a:lnSpc>
                <a:spcPct val="120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s-ES" altLang="es-ES" sz="3200" b="1">
                <a:solidFill>
                  <a:schemeClr val="tx1"/>
                </a:solidFill>
              </a:rPr>
              <a:t>1. Cambios</a:t>
            </a:r>
            <a:r>
              <a:rPr lang="es-ES" altLang="es-ES" sz="3200">
                <a:solidFill>
                  <a:schemeClr val="tx1"/>
                </a:solidFill>
              </a:rPr>
              <a:t> </a:t>
            </a:r>
            <a:r>
              <a:rPr lang="es-ES" altLang="es-ES" sz="3200" b="1">
                <a:solidFill>
                  <a:schemeClr val="tx1"/>
                </a:solidFill>
              </a:rPr>
              <a:t>físicos, psicológicos y sociales</a:t>
            </a:r>
            <a:r>
              <a:rPr lang="es-ES" altLang="es-ES" sz="3200">
                <a:solidFill>
                  <a:schemeClr val="tx1"/>
                </a:solidFill>
              </a:rPr>
              <a:t> que pueden generar </a:t>
            </a:r>
            <a:r>
              <a:rPr lang="es-ES" altLang="es-ES" sz="3200" b="1">
                <a:solidFill>
                  <a:schemeClr val="tx1"/>
                </a:solidFill>
              </a:rPr>
              <a:t>crisis</a:t>
            </a:r>
            <a:r>
              <a:rPr lang="es-ES" altLang="es-ES" sz="3200">
                <a:solidFill>
                  <a:schemeClr val="tx1"/>
                </a:solidFill>
              </a:rPr>
              <a:t> </a:t>
            </a:r>
            <a:r>
              <a:rPr lang="es-ES" altLang="es-ES" sz="3200" b="1">
                <a:solidFill>
                  <a:schemeClr val="tx1"/>
                </a:solidFill>
              </a:rPr>
              <a:t>personal.</a:t>
            </a:r>
          </a:p>
        </p:txBody>
      </p:sp>
      <p:sp>
        <p:nvSpPr>
          <p:cNvPr id="8195" name="Text Box 2">
            <a:extLst>
              <a:ext uri="{FF2B5EF4-FFF2-40B4-BE49-F238E27FC236}">
                <a16:creationId xmlns:a16="http://schemas.microsoft.com/office/drawing/2014/main" id="{CA739FAA-B4C9-E364-40E8-FEDBDEBB9B8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2492375"/>
            <a:ext cx="6400800" cy="1758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9991" tIns="46795" rIns="89991" bIns="46795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 sz="2000"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 sz="2000"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 sz="2000"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 sz="2000"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 sz="2000"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 sz="2000"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 sz="2000"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 sz="2000"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 sz="2000"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9pPr>
          </a:lstStyle>
          <a:p>
            <a:pPr algn="ctr" eaLnBrk="1" hangingPunct="1">
              <a:spcBef>
                <a:spcPts val="800"/>
              </a:spcBef>
            </a:pPr>
            <a:endParaRPr lang="es-ES" altLang="es-ES" sz="3200">
              <a:solidFill>
                <a:srgbClr val="000000"/>
              </a:solidFill>
            </a:endParaRPr>
          </a:p>
          <a:p>
            <a:pPr algn="ctr" eaLnBrk="1" hangingPunct="1">
              <a:spcBef>
                <a:spcPts val="800"/>
              </a:spcBef>
            </a:pPr>
            <a:endParaRPr lang="es-ES" altLang="es-ES" sz="3200">
              <a:solidFill>
                <a:srgbClr val="000000"/>
              </a:solidFill>
            </a:endParaRPr>
          </a:p>
          <a:p>
            <a:pPr algn="ctr" eaLnBrk="1" hangingPunct="1">
              <a:spcBef>
                <a:spcPts val="800"/>
              </a:spcBef>
            </a:pPr>
            <a:endParaRPr lang="es-ES" altLang="es-ES" sz="3200">
              <a:solidFill>
                <a:srgbClr val="000000"/>
              </a:solidFill>
            </a:endParaRPr>
          </a:p>
        </p:txBody>
      </p:sp>
      <p:pic>
        <p:nvPicPr>
          <p:cNvPr id="8196" name="Picture 3">
            <a:extLst>
              <a:ext uri="{FF2B5EF4-FFF2-40B4-BE49-F238E27FC236}">
                <a16:creationId xmlns:a16="http://schemas.microsoft.com/office/drawing/2014/main" id="{2F7FCB9E-B48F-8C70-0F1B-26C0618C81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088" y="2636838"/>
            <a:ext cx="2447925" cy="1738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8197" name="Picture 4">
            <a:extLst>
              <a:ext uri="{FF2B5EF4-FFF2-40B4-BE49-F238E27FC236}">
                <a16:creationId xmlns:a16="http://schemas.microsoft.com/office/drawing/2014/main" id="{029EE9E1-0431-E294-E681-AA65D089B3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4438" y="4652963"/>
            <a:ext cx="1479550" cy="1657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8198" name="Picture 5">
            <a:extLst>
              <a:ext uri="{FF2B5EF4-FFF2-40B4-BE49-F238E27FC236}">
                <a16:creationId xmlns:a16="http://schemas.microsoft.com/office/drawing/2014/main" id="{EB91FBEB-3E38-0B63-7316-0586D895A2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3438" y="2636838"/>
            <a:ext cx="3492500" cy="3960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1">
            <a:extLst>
              <a:ext uri="{FF2B5EF4-FFF2-40B4-BE49-F238E27FC236}">
                <a16:creationId xmlns:a16="http://schemas.microsoft.com/office/drawing/2014/main" id="{10C12C45-7270-5756-DA8B-AEA5569B422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39750" y="534988"/>
            <a:ext cx="8229600" cy="1312862"/>
          </a:xfrm>
        </p:spPr>
        <p:txBody>
          <a:bodyPr/>
          <a:lstStyle/>
          <a:p>
            <a:pPr eaLnBrk="1" hangingPunct="1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s-ES" altLang="es-ES" sz="4000" b="1"/>
              <a:t>¿CÓMO AYUDAR A </a:t>
            </a:r>
            <a:br>
              <a:rPr lang="es-ES" altLang="es-ES" sz="4000" b="1"/>
            </a:br>
            <a:r>
              <a:rPr lang="es-ES" altLang="es-ES" sz="4000" b="1"/>
              <a:t>NUESTRO/A HIJO/A ?</a:t>
            </a:r>
          </a:p>
        </p:txBody>
      </p:sp>
      <p:sp>
        <p:nvSpPr>
          <p:cNvPr id="3075" name="Rectangle 2">
            <a:extLst>
              <a:ext uri="{FF2B5EF4-FFF2-40B4-BE49-F238E27FC236}">
                <a16:creationId xmlns:a16="http://schemas.microsoft.com/office/drawing/2014/main" id="{A4F280DB-1544-9410-164C-8FC736FBD22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11188" y="2332038"/>
            <a:ext cx="8229600" cy="4525962"/>
          </a:xfrm>
        </p:spPr>
        <p:txBody>
          <a:bodyPr/>
          <a:lstStyle/>
          <a:p>
            <a:pPr marL="803275" indent="-803275" eaLnBrk="1" hangingPunct="1">
              <a:spcBef>
                <a:spcPts val="700"/>
              </a:spcBef>
              <a:buClr>
                <a:srgbClr val="FFFFFF"/>
              </a:buClr>
              <a:buFont typeface="Times New Roman" panose="02020603050405020304" pitchFamily="18" charset="0"/>
              <a:buAutoNum type="romanUcPeriod"/>
              <a:tabLst>
                <a:tab pos="803275" algn="l"/>
                <a:tab pos="908050" algn="l"/>
                <a:tab pos="1357313" algn="l"/>
                <a:tab pos="1806575" algn="l"/>
                <a:tab pos="2255838" algn="l"/>
                <a:tab pos="2705100" algn="l"/>
                <a:tab pos="3154363" algn="l"/>
                <a:tab pos="3603625" algn="l"/>
                <a:tab pos="4052888" algn="l"/>
                <a:tab pos="4502150" algn="l"/>
                <a:tab pos="4951413" algn="l"/>
                <a:tab pos="5400675" algn="l"/>
                <a:tab pos="5849938" algn="l"/>
                <a:tab pos="6299200" algn="l"/>
                <a:tab pos="6748463" algn="l"/>
                <a:tab pos="7197725" algn="l"/>
                <a:tab pos="7646988" algn="l"/>
                <a:tab pos="8096250" algn="l"/>
                <a:tab pos="8545513" algn="l"/>
                <a:tab pos="8994775" algn="l"/>
                <a:tab pos="9444038" algn="l"/>
              </a:tabLst>
            </a:pPr>
            <a:r>
              <a:rPr lang="es-ES" altLang="es-ES" sz="2800" b="1">
                <a:solidFill>
                  <a:srgbClr val="FFFFFF"/>
                </a:solidFill>
              </a:rPr>
              <a:t>Orientación y guía</a:t>
            </a:r>
          </a:p>
          <a:p>
            <a:pPr marL="803275" indent="-803275" eaLnBrk="1" hangingPunct="1">
              <a:spcBef>
                <a:spcPts val="700"/>
              </a:spcBef>
              <a:buClr>
                <a:srgbClr val="FFFFFF"/>
              </a:buClr>
              <a:buFont typeface="Times New Roman" panose="02020603050405020304" pitchFamily="18" charset="0"/>
              <a:buAutoNum type="romanUcPeriod"/>
              <a:tabLst>
                <a:tab pos="803275" algn="l"/>
                <a:tab pos="908050" algn="l"/>
                <a:tab pos="1357313" algn="l"/>
                <a:tab pos="1806575" algn="l"/>
                <a:tab pos="2255838" algn="l"/>
                <a:tab pos="2705100" algn="l"/>
                <a:tab pos="3154363" algn="l"/>
                <a:tab pos="3603625" algn="l"/>
                <a:tab pos="4052888" algn="l"/>
                <a:tab pos="4502150" algn="l"/>
                <a:tab pos="4951413" algn="l"/>
                <a:tab pos="5400675" algn="l"/>
                <a:tab pos="5849938" algn="l"/>
                <a:tab pos="6299200" algn="l"/>
                <a:tab pos="6748463" algn="l"/>
                <a:tab pos="7197725" algn="l"/>
                <a:tab pos="7646988" algn="l"/>
                <a:tab pos="8096250" algn="l"/>
                <a:tab pos="8545513" algn="l"/>
                <a:tab pos="8994775" algn="l"/>
                <a:tab pos="9444038" algn="l"/>
              </a:tabLst>
            </a:pPr>
            <a:r>
              <a:rPr lang="es-ES" altLang="es-ES" sz="2800" b="1">
                <a:solidFill>
                  <a:srgbClr val="FFFFFF"/>
                </a:solidFill>
              </a:rPr>
              <a:t>Establecimiento de reglas y normas de convivencia. </a:t>
            </a:r>
          </a:p>
          <a:p>
            <a:pPr marL="803275" indent="-803275" eaLnBrk="1" hangingPunct="1">
              <a:spcBef>
                <a:spcPts val="700"/>
              </a:spcBef>
              <a:buClr>
                <a:srgbClr val="FFFFFF"/>
              </a:buClr>
              <a:buFont typeface="Times New Roman" panose="02020603050405020304" pitchFamily="18" charset="0"/>
              <a:buAutoNum type="romanUcPeriod"/>
              <a:tabLst>
                <a:tab pos="803275" algn="l"/>
                <a:tab pos="908050" algn="l"/>
                <a:tab pos="1357313" algn="l"/>
                <a:tab pos="1806575" algn="l"/>
                <a:tab pos="2255838" algn="l"/>
                <a:tab pos="2705100" algn="l"/>
                <a:tab pos="3154363" algn="l"/>
                <a:tab pos="3603625" algn="l"/>
                <a:tab pos="4052888" algn="l"/>
                <a:tab pos="4502150" algn="l"/>
                <a:tab pos="4951413" algn="l"/>
                <a:tab pos="5400675" algn="l"/>
                <a:tab pos="5849938" algn="l"/>
                <a:tab pos="6299200" algn="l"/>
                <a:tab pos="6748463" algn="l"/>
                <a:tab pos="7197725" algn="l"/>
                <a:tab pos="7646988" algn="l"/>
                <a:tab pos="8096250" algn="l"/>
                <a:tab pos="8545513" algn="l"/>
                <a:tab pos="8994775" algn="l"/>
                <a:tab pos="9444038" algn="l"/>
              </a:tabLst>
            </a:pPr>
            <a:r>
              <a:rPr lang="es-ES" altLang="es-ES" sz="2800" b="1">
                <a:solidFill>
                  <a:srgbClr val="FFFFFF"/>
                </a:solidFill>
              </a:rPr>
              <a:t>Fomenta una autonomía y responsabilidad adecuadas a su edad.</a:t>
            </a:r>
          </a:p>
          <a:p>
            <a:pPr marL="803275" indent="-803275" eaLnBrk="1" hangingPunct="1">
              <a:spcBef>
                <a:spcPts val="700"/>
              </a:spcBef>
              <a:buClr>
                <a:srgbClr val="FFFFFF"/>
              </a:buClr>
              <a:buFont typeface="Times New Roman" panose="02020603050405020304" pitchFamily="18" charset="0"/>
              <a:buAutoNum type="romanUcPeriod"/>
              <a:tabLst>
                <a:tab pos="803275" algn="l"/>
                <a:tab pos="908050" algn="l"/>
                <a:tab pos="1357313" algn="l"/>
                <a:tab pos="1806575" algn="l"/>
                <a:tab pos="2255838" algn="l"/>
                <a:tab pos="2705100" algn="l"/>
                <a:tab pos="3154363" algn="l"/>
                <a:tab pos="3603625" algn="l"/>
                <a:tab pos="4052888" algn="l"/>
                <a:tab pos="4502150" algn="l"/>
                <a:tab pos="4951413" algn="l"/>
                <a:tab pos="5400675" algn="l"/>
                <a:tab pos="5849938" algn="l"/>
                <a:tab pos="6299200" algn="l"/>
                <a:tab pos="6748463" algn="l"/>
                <a:tab pos="7197725" algn="l"/>
                <a:tab pos="7646988" algn="l"/>
                <a:tab pos="8096250" algn="l"/>
                <a:tab pos="8545513" algn="l"/>
                <a:tab pos="8994775" algn="l"/>
                <a:tab pos="9444038" algn="l"/>
              </a:tabLst>
            </a:pPr>
            <a:r>
              <a:rPr lang="es-ES" altLang="es-ES" sz="2800" b="1">
                <a:solidFill>
                  <a:srgbClr val="FFFFFF"/>
                </a:solidFill>
              </a:rPr>
              <a:t>Transmitir el afecto a los hijos.</a:t>
            </a:r>
          </a:p>
          <a:p>
            <a:pPr marL="803275" indent="-803275" eaLnBrk="1" hangingPunct="1">
              <a:spcBef>
                <a:spcPts val="700"/>
              </a:spcBef>
              <a:buClr>
                <a:srgbClr val="FFFFFF"/>
              </a:buClr>
              <a:buFont typeface="Times New Roman" panose="02020603050405020304" pitchFamily="18" charset="0"/>
              <a:buAutoNum type="romanUcPeriod"/>
              <a:tabLst>
                <a:tab pos="803275" algn="l"/>
                <a:tab pos="908050" algn="l"/>
                <a:tab pos="1357313" algn="l"/>
                <a:tab pos="1806575" algn="l"/>
                <a:tab pos="2255838" algn="l"/>
                <a:tab pos="2705100" algn="l"/>
                <a:tab pos="3154363" algn="l"/>
                <a:tab pos="3603625" algn="l"/>
                <a:tab pos="4052888" algn="l"/>
                <a:tab pos="4502150" algn="l"/>
                <a:tab pos="4951413" algn="l"/>
                <a:tab pos="5400675" algn="l"/>
                <a:tab pos="5849938" algn="l"/>
                <a:tab pos="6299200" algn="l"/>
                <a:tab pos="6748463" algn="l"/>
                <a:tab pos="7197725" algn="l"/>
                <a:tab pos="7646988" algn="l"/>
                <a:tab pos="8096250" algn="l"/>
                <a:tab pos="8545513" algn="l"/>
                <a:tab pos="8994775" algn="l"/>
                <a:tab pos="9444038" algn="l"/>
              </a:tabLst>
            </a:pPr>
            <a:r>
              <a:rPr lang="es-ES" altLang="es-ES" sz="2800" b="1">
                <a:solidFill>
                  <a:srgbClr val="FFFFFF"/>
                </a:solidFill>
              </a:rPr>
              <a:t>Condiciones para una comunicación adecuada</a:t>
            </a:r>
          </a:p>
        </p:txBody>
      </p:sp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1">
            <a:extLst>
              <a:ext uri="{FF2B5EF4-FFF2-40B4-BE49-F238E27FC236}">
                <a16:creationId xmlns:a16="http://schemas.microsoft.com/office/drawing/2014/main" id="{83546F26-8CB8-B8B1-FD73-B452419B03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875" y="1700213"/>
            <a:ext cx="2592388" cy="1739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4099" name="Picture 2">
            <a:extLst>
              <a:ext uri="{FF2B5EF4-FFF2-40B4-BE49-F238E27FC236}">
                <a16:creationId xmlns:a16="http://schemas.microsoft.com/office/drawing/2014/main" id="{0BB311C6-5E0A-EC21-3624-F1F59E1039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425" y="1196975"/>
            <a:ext cx="2916238" cy="1943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4100" name="Picture 3">
            <a:extLst>
              <a:ext uri="{FF2B5EF4-FFF2-40B4-BE49-F238E27FC236}">
                <a16:creationId xmlns:a16="http://schemas.microsoft.com/office/drawing/2014/main" id="{302F8520-C25F-4349-7FBF-896DDF6F79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27713" y="3365500"/>
            <a:ext cx="2930525" cy="2930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4101" name="Picture 4">
            <a:extLst>
              <a:ext uri="{FF2B5EF4-FFF2-40B4-BE49-F238E27FC236}">
                <a16:creationId xmlns:a16="http://schemas.microsoft.com/office/drawing/2014/main" id="{C9860A5F-9352-6F5E-44F5-B99BFB87EF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238" y="1054100"/>
            <a:ext cx="1824037" cy="1871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4102" name="Picture 5">
            <a:extLst>
              <a:ext uri="{FF2B5EF4-FFF2-40B4-BE49-F238E27FC236}">
                <a16:creationId xmlns:a16="http://schemas.microsoft.com/office/drawing/2014/main" id="{CFF87CFE-1C82-523A-ECED-400EF9AF73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3716338"/>
            <a:ext cx="3349625" cy="2513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4103" name="Rectangle 6">
            <a:extLst>
              <a:ext uri="{FF2B5EF4-FFF2-40B4-BE49-F238E27FC236}">
                <a16:creationId xmlns:a16="http://schemas.microsoft.com/office/drawing/2014/main" id="{1E80E7F8-B170-9870-0022-50AB5F1761B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95288" y="260350"/>
            <a:ext cx="8229600" cy="1143000"/>
          </a:xfrm>
        </p:spPr>
        <p:txBody>
          <a:bodyPr/>
          <a:lstStyle/>
          <a:p>
            <a:pPr eaLnBrk="1" hangingPunct="1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s-ES" altLang="es-ES" b="1"/>
              <a:t>I. Orientación y guía</a:t>
            </a:r>
          </a:p>
        </p:txBody>
      </p:sp>
      <p:pic>
        <p:nvPicPr>
          <p:cNvPr id="4104" name="Picture 7">
            <a:extLst>
              <a:ext uri="{FF2B5EF4-FFF2-40B4-BE49-F238E27FC236}">
                <a16:creationId xmlns:a16="http://schemas.microsoft.com/office/drawing/2014/main" id="{E5B96B76-6B88-AB8F-C321-F1B9FFDFEA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838" y="4149725"/>
            <a:ext cx="1812925" cy="2278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1">
            <a:extLst>
              <a:ext uri="{FF2B5EF4-FFF2-40B4-BE49-F238E27FC236}">
                <a16:creationId xmlns:a16="http://schemas.microsoft.com/office/drawing/2014/main" id="{444D9749-E199-2C69-E349-30294AF0A7E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4213" y="260350"/>
            <a:ext cx="7772400" cy="1470025"/>
          </a:xfrm>
        </p:spPr>
        <p:txBody>
          <a:bodyPr/>
          <a:lstStyle/>
          <a:p>
            <a:pPr eaLnBrk="1" hangingPunct="1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s-ES" altLang="es-ES" sz="3600" b="1"/>
              <a:t>¿Cómo se educa en la adolescencia?</a:t>
            </a:r>
          </a:p>
        </p:txBody>
      </p:sp>
      <p:sp>
        <p:nvSpPr>
          <p:cNvPr id="6147" name="Rectangle 2">
            <a:extLst>
              <a:ext uri="{FF2B5EF4-FFF2-40B4-BE49-F238E27FC236}">
                <a16:creationId xmlns:a16="http://schemas.microsoft.com/office/drawing/2014/main" id="{2896B1AF-BED6-3A68-1A7A-DA111825C789}"/>
              </a:ext>
            </a:extLst>
          </p:cNvPr>
          <p:cNvSpPr>
            <a:spLocks noGrp="1" noChangeArrowheads="1"/>
          </p:cNvSpPr>
          <p:nvPr>
            <p:ph type="subTitle" idx="4294967295"/>
          </p:nvPr>
        </p:nvSpPr>
        <p:spPr>
          <a:xfrm>
            <a:off x="468313" y="1773238"/>
            <a:ext cx="8675687" cy="1292225"/>
          </a:xfrm>
        </p:spPr>
        <p:txBody>
          <a:bodyPr/>
          <a:lstStyle/>
          <a:p>
            <a:pPr marL="0" indent="0" algn="ctr" eaLnBrk="1" hangingPunct="1"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s-ES" altLang="es-ES"/>
              <a:t>2. A través de mostrar los </a:t>
            </a:r>
            <a:r>
              <a:rPr lang="es-ES" altLang="es-ES" sz="4000" b="1"/>
              <a:t>valores</a:t>
            </a:r>
            <a:r>
              <a:rPr lang="es-ES" altLang="es-ES"/>
              <a:t> familiares.</a:t>
            </a:r>
          </a:p>
          <a:p>
            <a:pPr marL="0" indent="0" algn="ctr" eaLnBrk="1" hangingPunct="1"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es-ES" altLang="es-ES"/>
          </a:p>
        </p:txBody>
      </p:sp>
      <p:sp>
        <p:nvSpPr>
          <p:cNvPr id="6148" name="Rectangle 3">
            <a:extLst>
              <a:ext uri="{FF2B5EF4-FFF2-40B4-BE49-F238E27FC236}">
                <a16:creationId xmlns:a16="http://schemas.microsoft.com/office/drawing/2014/main" id="{F78C9DD5-94F8-11E0-06D3-90F54961C84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4213" y="5876925"/>
            <a:ext cx="8064500" cy="299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9pPr>
          </a:lstStyle>
          <a:p>
            <a:pPr algn="ctr" eaLnBrk="1" hangingPunct="1">
              <a:spcBef>
                <a:spcPts val="800"/>
              </a:spcBef>
            </a:pPr>
            <a:endParaRPr lang="es-ES" altLang="es-ES" sz="3200">
              <a:solidFill>
                <a:srgbClr val="000000"/>
              </a:solidFill>
            </a:endParaRPr>
          </a:p>
          <a:p>
            <a:pPr algn="ctr" eaLnBrk="1" hangingPunct="1">
              <a:spcBef>
                <a:spcPts val="800"/>
              </a:spcBef>
            </a:pPr>
            <a:endParaRPr lang="es-ES" altLang="es-ES" sz="3200">
              <a:solidFill>
                <a:srgbClr val="000000"/>
              </a:solidFill>
            </a:endParaRPr>
          </a:p>
          <a:p>
            <a:pPr algn="ctr" eaLnBrk="1" hangingPunct="1">
              <a:spcBef>
                <a:spcPts val="800"/>
              </a:spcBef>
            </a:pPr>
            <a:endParaRPr lang="es-ES" altLang="es-ES" sz="3200">
              <a:solidFill>
                <a:srgbClr val="000000"/>
              </a:solidFill>
            </a:endParaRPr>
          </a:p>
          <a:p>
            <a:pPr algn="ctr" eaLnBrk="1" hangingPunct="1">
              <a:spcBef>
                <a:spcPts val="800"/>
              </a:spcBef>
            </a:pPr>
            <a:endParaRPr lang="es-ES" altLang="es-ES" sz="3200">
              <a:solidFill>
                <a:srgbClr val="000000"/>
              </a:solidFill>
            </a:endParaRPr>
          </a:p>
        </p:txBody>
      </p:sp>
      <p:sp>
        <p:nvSpPr>
          <p:cNvPr id="6149" name="WordArt 4">
            <a:extLst>
              <a:ext uri="{FF2B5EF4-FFF2-40B4-BE49-F238E27FC236}">
                <a16:creationId xmlns:a16="http://schemas.microsoft.com/office/drawing/2014/main" id="{3A038C8B-430A-3099-2EA0-CA2327A4581A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3492500" y="3573463"/>
            <a:ext cx="2581275" cy="992187"/>
          </a:xfrm>
          <a:prstGeom prst="rect">
            <a:avLst/>
          </a:prstGeom>
        </p:spPr>
        <p:txBody>
          <a:bodyPr wrap="none" fromWordArt="1">
            <a:prstTxWarp prst="textCascadeUp">
              <a:avLst>
                <a:gd name="adj" fmla="val 44444"/>
              </a:avLst>
            </a:prstTxWarp>
            <a:scene3d>
              <a:camera prst="legacyObliqueTopLeft">
                <a:rot lat="0" lon="20519995" rev="0"/>
              </a:camera>
              <a:lightRig rig="legacyHarsh3" dir="r"/>
            </a:scene3d>
            <a:sp3d extrusionH="430200" prstMaterial="legacyMatte">
              <a:extrusionClr>
                <a:srgbClr val="006600"/>
              </a:extrusionClr>
              <a:contourClr>
                <a:srgbClr val="FFFFFF"/>
              </a:contourClr>
            </a:sp3d>
          </a:bodyPr>
          <a:lstStyle/>
          <a:p>
            <a:pPr algn="ctr"/>
            <a:r>
              <a:rPr lang="es-ES" sz="3600" kern="10">
                <a:ln w="9525">
                  <a:round/>
                  <a:headEnd/>
                  <a:tailEnd/>
                </a:ln>
                <a:blipFill dpi="0" rotWithShape="0">
                  <a:blip r:embed="rId3"/>
                  <a:srcRect/>
                  <a:tile tx="0" ty="0" sx="100000" sy="100000" flip="none" algn="tl"/>
                </a:blipFill>
                <a:latin typeface="Arial Black" panose="020B0604020202020204" pitchFamily="34" charset="0"/>
                <a:cs typeface="Arial Black" panose="020B0604020202020204" pitchFamily="34" charset="0"/>
              </a:rPr>
              <a:t>TRABAJO </a:t>
            </a:r>
          </a:p>
        </p:txBody>
      </p:sp>
      <p:sp>
        <p:nvSpPr>
          <p:cNvPr id="6150" name="WordArt 5">
            <a:extLst>
              <a:ext uri="{FF2B5EF4-FFF2-40B4-BE49-F238E27FC236}">
                <a16:creationId xmlns:a16="http://schemas.microsoft.com/office/drawing/2014/main" id="{A234D894-831F-23EF-8411-FD759F6E98EB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 rot="540000">
            <a:off x="6227763" y="3140075"/>
            <a:ext cx="2592387" cy="935038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23750"/>
              </a:avLst>
            </a:prstTxWarp>
          </a:bodyPr>
          <a:lstStyle/>
          <a:p>
            <a:pPr algn="ctr"/>
            <a:r>
              <a:rPr lang="es-ES" sz="3600" kern="10">
                <a:ln w="9360">
                  <a:solidFill>
                    <a:srgbClr val="000000"/>
                  </a:solidFill>
                  <a:miter lim="800000"/>
                  <a:headEnd/>
                  <a:tailEnd/>
                </a:ln>
                <a:solidFill>
                  <a:srgbClr val="000000"/>
                </a:solidFill>
                <a:latin typeface="Impact" panose="020B0806030902050204" pitchFamily="34" charset="0"/>
              </a:rPr>
              <a:t>DINERO</a:t>
            </a:r>
          </a:p>
        </p:txBody>
      </p:sp>
      <p:sp>
        <p:nvSpPr>
          <p:cNvPr id="6151" name="WordArt 6">
            <a:extLst>
              <a:ext uri="{FF2B5EF4-FFF2-40B4-BE49-F238E27FC236}">
                <a16:creationId xmlns:a16="http://schemas.microsoft.com/office/drawing/2014/main" id="{BA56CCAA-502B-5BBF-6AC9-A1C965E1EEAB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 rot="-420000">
            <a:off x="315913" y="3360738"/>
            <a:ext cx="2914650" cy="10795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s-ES" sz="3600" kern="10">
                <a:ln w="12600">
                  <a:solidFill>
                    <a:srgbClr val="EAEAEA"/>
                  </a:solidFill>
                  <a:miter lim="800000"/>
                  <a:headEnd/>
                  <a:tailEnd/>
                </a:ln>
                <a:gradFill rotWithShape="1">
                  <a:gsLst>
                    <a:gs pos="0">
                      <a:srgbClr val="0000FF"/>
                    </a:gs>
                    <a:gs pos="100000">
                      <a:srgbClr val="9400ED"/>
                    </a:gs>
                  </a:gsLst>
                  <a:lin ang="11220000" scaled="1"/>
                </a:gradFill>
                <a:effectLst>
                  <a:outerShdw dist="17819" dir="2700000" algn="ctr" rotWithShape="0">
                    <a:srgbClr val="C0C0C0">
                      <a:alpha val="80011"/>
                    </a:srgbClr>
                  </a:outerShdw>
                </a:effectLst>
                <a:latin typeface="Arial Black" panose="020B0604020202020204" pitchFamily="34" charset="0"/>
                <a:cs typeface="Arial Black" panose="020B0604020202020204" pitchFamily="34" charset="0"/>
              </a:rPr>
              <a:t>FAMILIA  </a:t>
            </a:r>
          </a:p>
        </p:txBody>
      </p:sp>
      <p:sp>
        <p:nvSpPr>
          <p:cNvPr id="6152" name="WordArt 7">
            <a:extLst>
              <a:ext uri="{FF2B5EF4-FFF2-40B4-BE49-F238E27FC236}">
                <a16:creationId xmlns:a16="http://schemas.microsoft.com/office/drawing/2014/main" id="{5D6B3769-3233-A359-353C-152A0F93B3C9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 rot="240000">
            <a:off x="5945188" y="5803900"/>
            <a:ext cx="2905125" cy="647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legacyObliqueTopLeft">
                <a:rot lat="0" lon="21239996" rev="0"/>
              </a:camera>
              <a:lightRig rig="legacyHarsh3" dir="l"/>
            </a:scene3d>
            <a:sp3d extrusionH="430200" prstMaterial="legacyMatte">
              <a:extrusionClr>
                <a:srgbClr val="C0C0C0"/>
              </a:extrusionClr>
              <a:contourClr>
                <a:srgbClr val="DCEBF5"/>
              </a:contourClr>
            </a:sp3d>
          </a:bodyPr>
          <a:lstStyle/>
          <a:p>
            <a:pPr algn="ctr"/>
            <a:r>
              <a:rPr lang="es-ES" sz="3600" kern="1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DCEBF5"/>
                    </a:gs>
                    <a:gs pos="100000">
                      <a:srgbClr val="55261C"/>
                    </a:gs>
                  </a:gsLst>
                  <a:lin ang="5160000" scaled="1"/>
                </a:gradFill>
                <a:latin typeface="Arial Black" panose="020B0604020202020204" pitchFamily="34" charset="0"/>
                <a:cs typeface="Arial Black" panose="020B0604020202020204" pitchFamily="34" charset="0"/>
              </a:rPr>
              <a:t>ESFUERZO </a:t>
            </a:r>
          </a:p>
        </p:txBody>
      </p:sp>
      <p:sp>
        <p:nvSpPr>
          <p:cNvPr id="6153" name="WordArt 8">
            <a:extLst>
              <a:ext uri="{FF2B5EF4-FFF2-40B4-BE49-F238E27FC236}">
                <a16:creationId xmlns:a16="http://schemas.microsoft.com/office/drawing/2014/main" id="{57D10161-1B39-D5A3-BC37-B5B84567D140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 rot="-540000">
            <a:off x="1395413" y="5597525"/>
            <a:ext cx="1800225" cy="1052513"/>
          </a:xfrm>
          <a:prstGeom prst="rect">
            <a:avLst/>
          </a:prstGeom>
        </p:spPr>
        <p:txBody>
          <a:bodyPr wrap="none" fromWordArt="1">
            <a:prstTxWarp prst="textFadeUp">
              <a:avLst>
                <a:gd name="adj" fmla="val 9991"/>
              </a:avLst>
            </a:prstTxWarp>
          </a:bodyPr>
          <a:lstStyle/>
          <a:p>
            <a:pPr algn="ctr"/>
            <a:r>
              <a:rPr lang="es-ES" sz="3600" kern="10">
                <a:ln w="12600">
                  <a:solidFill>
                    <a:srgbClr val="B2B2B2"/>
                  </a:solidFill>
                  <a:miter lim="800000"/>
                  <a:headEnd/>
                  <a:tailEnd/>
                </a:ln>
                <a:gradFill rotWithShape="1">
                  <a:gsLst>
                    <a:gs pos="0">
                      <a:srgbClr val="520402"/>
                    </a:gs>
                    <a:gs pos="100000">
                      <a:srgbClr val="FFCC00"/>
                    </a:gs>
                  </a:gsLst>
                  <a:lin ang="5940000" scaled="1"/>
                </a:gradFill>
                <a:effectLst>
                  <a:outerShdw dist="17819" dir="2700000" algn="ctr" rotWithShape="0">
                    <a:srgbClr val="875B0D">
                      <a:alpha val="70015"/>
                    </a:srgbClr>
                  </a:outerShdw>
                </a:effectLst>
                <a:latin typeface="Arial Black" panose="020B0604020202020204" pitchFamily="34" charset="0"/>
                <a:cs typeface="Arial Black" panose="020B0604020202020204" pitchFamily="34" charset="0"/>
              </a:rPr>
              <a:t>AMOR</a:t>
            </a:r>
          </a:p>
        </p:txBody>
      </p:sp>
      <p:sp>
        <p:nvSpPr>
          <p:cNvPr id="6154" name="WordArt 9">
            <a:extLst>
              <a:ext uri="{FF2B5EF4-FFF2-40B4-BE49-F238E27FC236}">
                <a16:creationId xmlns:a16="http://schemas.microsoft.com/office/drawing/2014/main" id="{632378F0-C984-43B6-F5E4-A110EC7D0E89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3276600" y="4868863"/>
            <a:ext cx="2609850" cy="987425"/>
          </a:xfrm>
          <a:prstGeom prst="rect">
            <a:avLst/>
          </a:prstGeom>
        </p:spPr>
        <p:txBody>
          <a:bodyPr wrap="none" fromWordArt="1">
            <a:prstTxWarp prst="textTriangle">
              <a:avLst>
                <a:gd name="adj" fmla="val 50000"/>
              </a:avLst>
            </a:prstTxWarp>
            <a:scene3d>
              <a:camera prst="legacyObliqueTopLeft"/>
              <a:lightRig rig="legacyNormal3" dir="r"/>
            </a:scene3d>
            <a:sp3d extrusionH="201600" prstMaterial="legacyMatte">
              <a:extrusionClr>
                <a:srgbClr val="0066CC"/>
              </a:extrusionClr>
              <a:contourClr>
                <a:srgbClr val="FFFFCC"/>
              </a:contourClr>
            </a:sp3d>
          </a:bodyPr>
          <a:lstStyle/>
          <a:p>
            <a:pPr algn="ctr"/>
            <a:r>
              <a:rPr lang="es-ES" sz="3600" kern="1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FFCC"/>
                    </a:gs>
                    <a:gs pos="100000">
                      <a:srgbClr val="FF9999"/>
                    </a:gs>
                  </a:gsLst>
                  <a:lin ang="5400000" scaled="1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CONSTANCIA</a:t>
            </a:r>
          </a:p>
        </p:txBody>
      </p:sp>
      <p:sp>
        <p:nvSpPr>
          <p:cNvPr id="6155" name="WordArt 10">
            <a:extLst>
              <a:ext uri="{FF2B5EF4-FFF2-40B4-BE49-F238E27FC236}">
                <a16:creationId xmlns:a16="http://schemas.microsoft.com/office/drawing/2014/main" id="{6DE43BE2-DE5E-096C-730D-7F90A0724CA7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5759450" y="4365625"/>
            <a:ext cx="2844800" cy="1035050"/>
          </a:xfrm>
          <a:prstGeom prst="rect">
            <a:avLst/>
          </a:prstGeom>
        </p:spPr>
        <p:txBody>
          <a:bodyPr wrap="none" fromWordArt="1">
            <a:prstTxWarp prst="textDeflateBottom">
              <a:avLst>
                <a:gd name="adj" fmla="val 76472"/>
              </a:avLst>
            </a:prstTxWarp>
            <a:scene3d>
              <a:camera prst="legacyPerspectiveFront">
                <a:rot lat="19799996" lon="19439995" rev="0"/>
              </a:camera>
              <a:lightRig rig="legacyNormal2" dir="t"/>
            </a:scene3d>
            <a:sp3d extrusionH="354000" prstMaterial="legacyMatte">
              <a:extrusionClr>
                <a:srgbClr val="939676"/>
              </a:extrusionClr>
              <a:contourClr>
                <a:srgbClr val="FFFFFF"/>
              </a:contourClr>
            </a:sp3d>
          </a:bodyPr>
          <a:lstStyle/>
          <a:p>
            <a:pPr algn="ctr"/>
            <a:r>
              <a:rPr lang="es-ES" sz="3600" kern="1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FFFF"/>
                    </a:gs>
                    <a:gs pos="50000">
                      <a:srgbClr val="707070"/>
                    </a:gs>
                    <a:gs pos="100000">
                      <a:srgbClr val="FFFFFF"/>
                    </a:gs>
                  </a:gsLst>
                  <a:lin ang="13500000" scaled="1"/>
                </a:gradFill>
                <a:latin typeface="Impact" panose="020B0806030902050204" pitchFamily="34" charset="0"/>
              </a:rPr>
              <a:t>SACRIFICIO</a:t>
            </a:r>
          </a:p>
        </p:txBody>
      </p:sp>
      <p:sp>
        <p:nvSpPr>
          <p:cNvPr id="6156" name="WordArt 11">
            <a:extLst>
              <a:ext uri="{FF2B5EF4-FFF2-40B4-BE49-F238E27FC236}">
                <a16:creationId xmlns:a16="http://schemas.microsoft.com/office/drawing/2014/main" id="{0B59AD7E-1E48-C752-56BD-4AD009536389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468313" y="4724400"/>
            <a:ext cx="2903537" cy="936625"/>
          </a:xfrm>
          <a:prstGeom prst="rect">
            <a:avLst/>
          </a:prstGeom>
        </p:spPr>
        <p:txBody>
          <a:bodyPr wrap="none" fromWordArt="1">
            <a:prstTxWarp prst="textCascadeUp">
              <a:avLst>
                <a:gd name="adj" fmla="val 44444"/>
              </a:avLst>
            </a:prstTxWarp>
            <a:scene3d>
              <a:camera prst="legacyPerspectiveFront">
                <a:rot lat="20519995" lon="1080000" rev="0"/>
              </a:camera>
              <a:lightRig rig="legacyHarsh2" dir="b"/>
            </a:scene3d>
            <a:sp3d extrusionH="430200" prstMaterial="legacyMatte">
              <a:extrusionClr>
                <a:srgbClr val="FF6600"/>
              </a:extrusionClr>
              <a:contourClr>
                <a:srgbClr val="FFE701"/>
              </a:contourClr>
            </a:sp3d>
          </a:bodyPr>
          <a:lstStyle/>
          <a:p>
            <a:pPr algn="ctr"/>
            <a:r>
              <a:rPr lang="es-ES" sz="3600" kern="1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latin typeface="Impact" panose="020B0806030902050204" pitchFamily="34" charset="0"/>
              </a:rPr>
              <a:t>SOLIDARIDAD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1">
            <a:extLst>
              <a:ext uri="{FF2B5EF4-FFF2-40B4-BE49-F238E27FC236}">
                <a16:creationId xmlns:a16="http://schemas.microsoft.com/office/drawing/2014/main" id="{3D6B2ED8-9517-8E79-1028-CE8EC515415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11188" y="333375"/>
            <a:ext cx="7772400" cy="1470025"/>
          </a:xfrm>
        </p:spPr>
        <p:txBody>
          <a:bodyPr/>
          <a:lstStyle/>
          <a:p>
            <a:pPr eaLnBrk="1" hangingPunct="1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s-ES" altLang="es-ES" sz="3600" b="1"/>
              <a:t>¿Cómo se educa en la adolescencia?</a:t>
            </a:r>
          </a:p>
        </p:txBody>
      </p:sp>
      <p:sp>
        <p:nvSpPr>
          <p:cNvPr id="7171" name="Rectangle 2">
            <a:extLst>
              <a:ext uri="{FF2B5EF4-FFF2-40B4-BE49-F238E27FC236}">
                <a16:creationId xmlns:a16="http://schemas.microsoft.com/office/drawing/2014/main" id="{B583F7C8-454A-A925-49E2-ED7D2344D75E}"/>
              </a:ext>
            </a:extLst>
          </p:cNvPr>
          <p:cNvSpPr>
            <a:spLocks noGrp="1" noChangeArrowheads="1"/>
          </p:cNvSpPr>
          <p:nvPr>
            <p:ph type="subTitle" idx="4294967295"/>
          </p:nvPr>
        </p:nvSpPr>
        <p:spPr>
          <a:xfrm>
            <a:off x="1187450" y="1989138"/>
            <a:ext cx="6400800" cy="2414587"/>
          </a:xfrm>
        </p:spPr>
        <p:txBody>
          <a:bodyPr/>
          <a:lstStyle/>
          <a:p>
            <a:pPr marL="0" indent="0" algn="ctr" eaLnBrk="1" hangingPunct="1">
              <a:spcBef>
                <a:spcPts val="1000"/>
              </a:spcBef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s-ES" altLang="es-ES"/>
              <a:t>3. A través de comentarios sobre lo que esperamos de ellos. </a:t>
            </a:r>
            <a:r>
              <a:rPr lang="es-ES" altLang="es-ES" sz="4000" b="1"/>
              <a:t>Expectativas</a:t>
            </a:r>
            <a:r>
              <a:rPr lang="es-ES" altLang="es-ES" sz="4000"/>
              <a:t>.</a:t>
            </a:r>
          </a:p>
          <a:p>
            <a:pPr marL="0" indent="0" algn="ctr" eaLnBrk="1" hangingPunct="1">
              <a:spcBef>
                <a:spcPts val="1000"/>
              </a:spcBef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es-ES" altLang="es-ES" sz="4000"/>
          </a:p>
        </p:txBody>
      </p:sp>
      <p:pic>
        <p:nvPicPr>
          <p:cNvPr id="7172" name="Picture 3">
            <a:extLst>
              <a:ext uri="{FF2B5EF4-FFF2-40B4-BE49-F238E27FC236}">
                <a16:creationId xmlns:a16="http://schemas.microsoft.com/office/drawing/2014/main" id="{25D3DE88-E349-88D7-FCF4-DCAE2B13A0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913" y="4149725"/>
            <a:ext cx="2881312" cy="2170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173" name="Picture 4">
            <a:extLst>
              <a:ext uri="{FF2B5EF4-FFF2-40B4-BE49-F238E27FC236}">
                <a16:creationId xmlns:a16="http://schemas.microsoft.com/office/drawing/2014/main" id="{161B4546-0CA8-D0B5-2129-36C57BD8B7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363" y="4149725"/>
            <a:ext cx="3168650" cy="2111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1">
            <a:extLst>
              <a:ext uri="{FF2B5EF4-FFF2-40B4-BE49-F238E27FC236}">
                <a16:creationId xmlns:a16="http://schemas.microsoft.com/office/drawing/2014/main" id="{F9F8ED83-BE06-251A-7531-979C421DAB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588" y="2708275"/>
            <a:ext cx="2124075" cy="1489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8195" name="Rectangle 2">
            <a:extLst>
              <a:ext uri="{FF2B5EF4-FFF2-40B4-BE49-F238E27FC236}">
                <a16:creationId xmlns:a16="http://schemas.microsoft.com/office/drawing/2014/main" id="{2BDB2E20-6D7D-81F6-07E7-4FAF6340535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95288" y="968375"/>
            <a:ext cx="8229600" cy="1312863"/>
          </a:xfrm>
        </p:spPr>
        <p:txBody>
          <a:bodyPr/>
          <a:lstStyle/>
          <a:p>
            <a:pPr eaLnBrk="1" hangingPunct="1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s-ES" altLang="es-ES" sz="3200"/>
              <a:t>4. La importancia del</a:t>
            </a:r>
            <a:r>
              <a:rPr lang="es-ES" altLang="es-ES" sz="4000" b="1"/>
              <a:t> modelo de los padres</a:t>
            </a:r>
          </a:p>
        </p:txBody>
      </p:sp>
      <p:pic>
        <p:nvPicPr>
          <p:cNvPr id="8196" name="Picture 3">
            <a:extLst>
              <a:ext uri="{FF2B5EF4-FFF2-40B4-BE49-F238E27FC236}">
                <a16:creationId xmlns:a16="http://schemas.microsoft.com/office/drawing/2014/main" id="{D20FE154-19EA-2C2C-6F17-C7A7A690A8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463" y="2205038"/>
            <a:ext cx="2081212" cy="1930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8197" name="Picture 4">
            <a:extLst>
              <a:ext uri="{FF2B5EF4-FFF2-40B4-BE49-F238E27FC236}">
                <a16:creationId xmlns:a16="http://schemas.microsoft.com/office/drawing/2014/main" id="{C39217C1-CA5D-64FC-64D1-3256C88E6B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700213"/>
            <a:ext cx="2051050" cy="26844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aphicFrame>
        <p:nvGraphicFramePr>
          <p:cNvPr id="8198" name="Object 5">
            <a:extLst>
              <a:ext uri="{FF2B5EF4-FFF2-40B4-BE49-F238E27FC236}">
                <a16:creationId xmlns:a16="http://schemas.microsoft.com/office/drawing/2014/main" id="{607CDE16-DDD1-28B5-7B8A-926F8B7A150F}"/>
              </a:ext>
            </a:extLst>
          </p:cNvPr>
          <p:cNvGraphicFramePr>
            <a:graphicFrameLocks noChangeAspect="1"/>
          </p:cNvGraphicFramePr>
          <p:nvPr/>
        </p:nvGraphicFramePr>
        <p:xfrm>
          <a:off x="0" y="4508500"/>
          <a:ext cx="5040313" cy="29956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6" imgW="5619750" imgH="3340100" progId="">
                  <p:embed/>
                </p:oleObj>
              </mc:Choice>
              <mc:Fallback>
                <p:oleObj r:id="rId6" imgW="5619750" imgH="3340100" progId="">
                  <p:embed/>
                  <p:pic>
                    <p:nvPicPr>
                      <p:cNvPr id="8198" name="Object 5">
                        <a:extLst>
                          <a:ext uri="{FF2B5EF4-FFF2-40B4-BE49-F238E27FC236}">
                            <a16:creationId xmlns:a16="http://schemas.microsoft.com/office/drawing/2014/main" id="{607CDE16-DDD1-28B5-7B8A-926F8B7A150F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4508500"/>
                        <a:ext cx="5040313" cy="29956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blipFill dpi="0" rotWithShape="0">
                              <a:blip/>
                              <a:srcRect/>
                              <a:stretch>
                                <a:fillRect/>
                              </a:stretch>
                            </a:blip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8199" name="Picture 6">
            <a:extLst>
              <a:ext uri="{FF2B5EF4-FFF2-40B4-BE49-F238E27FC236}">
                <a16:creationId xmlns:a16="http://schemas.microsoft.com/office/drawing/2014/main" id="{AAA71BE3-30D9-16A3-C221-B7FCA404F7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5025" y="4241800"/>
            <a:ext cx="4140200" cy="2614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8200" name="Picture 7">
            <a:extLst>
              <a:ext uri="{FF2B5EF4-FFF2-40B4-BE49-F238E27FC236}">
                <a16:creationId xmlns:a16="http://schemas.microsoft.com/office/drawing/2014/main" id="{D24B5EC5-1AE9-C2C2-9953-1E8119E539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0338" y="2565400"/>
            <a:ext cx="1584325" cy="1584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8201" name="Rectangle 8">
            <a:extLst>
              <a:ext uri="{FF2B5EF4-FFF2-40B4-BE49-F238E27FC236}">
                <a16:creationId xmlns:a16="http://schemas.microsoft.com/office/drawing/2014/main" id="{49BF5900-B3A9-41BC-0F9D-207510FCF35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5438" y="260350"/>
            <a:ext cx="8281987" cy="642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9pPr>
          </a:lstStyle>
          <a:p>
            <a:pPr algn="ctr" eaLnBrk="1" hangingPunct="1"/>
            <a:r>
              <a:rPr lang="es-ES" altLang="es-ES" sz="3600" b="1">
                <a:solidFill>
                  <a:srgbClr val="000000"/>
                </a:solidFill>
              </a:rPr>
              <a:t>¿Cómo se educa en la adolescencia?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4" descr="la foto">
            <a:extLst>
              <a:ext uri="{FF2B5EF4-FFF2-40B4-BE49-F238E27FC236}">
                <a16:creationId xmlns:a16="http://schemas.microsoft.com/office/drawing/2014/main" id="{45AF8437-31A5-4142-0B61-7ECDF5F182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2388" y="15875"/>
            <a:ext cx="6842125" cy="684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1">
            <a:extLst>
              <a:ext uri="{FF2B5EF4-FFF2-40B4-BE49-F238E27FC236}">
                <a16:creationId xmlns:a16="http://schemas.microsoft.com/office/drawing/2014/main" id="{74111C29-8D40-13E6-0F16-CA0AE945871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84188" y="-344488"/>
            <a:ext cx="8229600" cy="6797676"/>
          </a:xfrm>
        </p:spPr>
        <p:txBody>
          <a:bodyPr/>
          <a:lstStyle/>
          <a:p>
            <a:pPr eaLnBrk="1" hangingPunct="1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br>
              <a:rPr lang="es-ES" altLang="es-ES" sz="4000"/>
            </a:br>
            <a:r>
              <a:rPr lang="es-ES" altLang="es-ES" sz="4000"/>
              <a:t>Honestidad y coherencia entre los padres</a:t>
            </a:r>
            <a:br>
              <a:rPr lang="es-ES" altLang="es-ES" sz="4000"/>
            </a:br>
            <a:br>
              <a:rPr lang="es-ES" altLang="es-ES" sz="4000"/>
            </a:br>
            <a:br>
              <a:rPr lang="es-ES" altLang="es-ES" sz="4000"/>
            </a:br>
            <a:br>
              <a:rPr lang="es-ES" altLang="es-ES" sz="4000"/>
            </a:br>
            <a:br>
              <a:rPr lang="es-ES" altLang="es-ES" sz="4000"/>
            </a:br>
            <a:br>
              <a:rPr lang="es-ES" altLang="es-ES" sz="4000"/>
            </a:br>
            <a:br>
              <a:rPr lang="es-ES" altLang="es-ES" sz="4000"/>
            </a:br>
            <a:r>
              <a:rPr lang="es-ES" altLang="es-ES" sz="4000"/>
              <a:t>Coherencia entre lo que digo y lo que hago</a:t>
            </a:r>
          </a:p>
        </p:txBody>
      </p:sp>
      <p:pic>
        <p:nvPicPr>
          <p:cNvPr id="10243" name="Picture 2">
            <a:extLst>
              <a:ext uri="{FF2B5EF4-FFF2-40B4-BE49-F238E27FC236}">
                <a16:creationId xmlns:a16="http://schemas.microsoft.com/office/drawing/2014/main" id="{963C4EA1-286D-01DD-049D-8AA6E12E8C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0" y="2205038"/>
            <a:ext cx="2881313" cy="2474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0244" name="Picture 3">
            <a:extLst>
              <a:ext uri="{FF2B5EF4-FFF2-40B4-BE49-F238E27FC236}">
                <a16:creationId xmlns:a16="http://schemas.microsoft.com/office/drawing/2014/main" id="{EC952518-75A8-8D13-15B0-E9E5EA2B69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1388" y="1619250"/>
            <a:ext cx="3529012" cy="3419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1">
            <a:extLst>
              <a:ext uri="{FF2B5EF4-FFF2-40B4-BE49-F238E27FC236}">
                <a16:creationId xmlns:a16="http://schemas.microsoft.com/office/drawing/2014/main" id="{1DB747F7-389B-29F9-D6C1-31D5E4C62A7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785937"/>
          </a:xfrm>
        </p:spPr>
        <p:txBody>
          <a:bodyPr/>
          <a:lstStyle/>
          <a:p>
            <a:pPr eaLnBrk="1" hangingPunct="1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s-ES" altLang="es-ES" b="1"/>
              <a:t>II. Establecimiento de reglas y normas de convivencia.</a:t>
            </a:r>
          </a:p>
        </p:txBody>
      </p:sp>
      <p:pic>
        <p:nvPicPr>
          <p:cNvPr id="11267" name="Picture 2">
            <a:extLst>
              <a:ext uri="{FF2B5EF4-FFF2-40B4-BE49-F238E27FC236}">
                <a16:creationId xmlns:a16="http://schemas.microsoft.com/office/drawing/2014/main" id="{45B77DC8-AC21-4A7B-EC2F-CFF8436A5A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513" y="1989138"/>
            <a:ext cx="4535487" cy="4494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1">
            <a:extLst>
              <a:ext uri="{FF2B5EF4-FFF2-40B4-BE49-F238E27FC236}">
                <a16:creationId xmlns:a16="http://schemas.microsoft.com/office/drawing/2014/main" id="{2C0F207F-9A76-57FE-F5F2-88EEA70030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888" y="3716338"/>
            <a:ext cx="2112962" cy="2808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2291" name="Picture 2">
            <a:extLst>
              <a:ext uri="{FF2B5EF4-FFF2-40B4-BE49-F238E27FC236}">
                <a16:creationId xmlns:a16="http://schemas.microsoft.com/office/drawing/2014/main" id="{BAB804A3-1904-CE6E-FF21-99536A8265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8038" y="4797425"/>
            <a:ext cx="2189162" cy="1517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2292" name="Picture 3">
            <a:extLst>
              <a:ext uri="{FF2B5EF4-FFF2-40B4-BE49-F238E27FC236}">
                <a16:creationId xmlns:a16="http://schemas.microsoft.com/office/drawing/2014/main" id="{7A37D6F0-FEFF-C866-4A98-CC5E2E3FCA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1484313"/>
            <a:ext cx="2632075" cy="1979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2293" name="Picture 4">
            <a:extLst>
              <a:ext uri="{FF2B5EF4-FFF2-40B4-BE49-F238E27FC236}">
                <a16:creationId xmlns:a16="http://schemas.microsoft.com/office/drawing/2014/main" id="{D70DD852-FD07-D977-27F7-5633FF549A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325" y="1412875"/>
            <a:ext cx="2665413" cy="1990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2294" name="Picture 5">
            <a:extLst>
              <a:ext uri="{FF2B5EF4-FFF2-40B4-BE49-F238E27FC236}">
                <a16:creationId xmlns:a16="http://schemas.microsoft.com/office/drawing/2014/main" id="{7A8CE504-BCDE-8532-F308-14DC1459A5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2500" y="2708275"/>
            <a:ext cx="2449513" cy="1897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2295" name="Picture 6">
            <a:extLst>
              <a:ext uri="{FF2B5EF4-FFF2-40B4-BE49-F238E27FC236}">
                <a16:creationId xmlns:a16="http://schemas.microsoft.com/office/drawing/2014/main" id="{C8B9183F-11E0-C14B-4168-8B10E48245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3933825"/>
            <a:ext cx="2663825" cy="1992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2296" name="Rectangle 7">
            <a:extLst>
              <a:ext uri="{FF2B5EF4-FFF2-40B4-BE49-F238E27FC236}">
                <a16:creationId xmlns:a16="http://schemas.microsoft.com/office/drawing/2014/main" id="{9D237107-3C8D-5C17-5A73-EBB24441B54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68313" y="608013"/>
            <a:ext cx="8229600" cy="1312862"/>
          </a:xfrm>
        </p:spPr>
        <p:txBody>
          <a:bodyPr/>
          <a:lstStyle/>
          <a:p>
            <a:pPr eaLnBrk="1" hangingPunct="1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s-ES" altLang="es-ES" sz="4000" b="1"/>
              <a:t>Las normas y los límites contienen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4" descr="la foto">
            <a:extLst>
              <a:ext uri="{FF2B5EF4-FFF2-40B4-BE49-F238E27FC236}">
                <a16:creationId xmlns:a16="http://schemas.microsoft.com/office/drawing/2014/main" id="{1CDE0F19-793E-C16A-3F49-EA9EF0DB46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088" y="908050"/>
            <a:ext cx="7489825" cy="4994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Rectangle 1">
            <a:extLst>
              <a:ext uri="{FF2B5EF4-FFF2-40B4-BE49-F238E27FC236}">
                <a16:creationId xmlns:a16="http://schemas.microsoft.com/office/drawing/2014/main" id="{3523D6BD-C44B-E0C6-97BD-189DB8E335B9}"/>
              </a:ext>
            </a:extLst>
          </p:cNvPr>
          <p:cNvSpPr>
            <a:spLocks noGrp="1" noChangeArrowheads="1"/>
          </p:cNvSpPr>
          <p:nvPr>
            <p:ph type="subTitle"/>
          </p:nvPr>
        </p:nvSpPr>
        <p:spPr>
          <a:xfrm>
            <a:off x="827088" y="981075"/>
            <a:ext cx="7632700" cy="1752600"/>
          </a:xfrm>
        </p:spPr>
        <p:txBody>
          <a:bodyPr anchor="t"/>
          <a:lstStyle/>
          <a:p>
            <a:pPr eaLnBrk="1" hangingPunct="1">
              <a:lnSpc>
                <a:spcPct val="120000"/>
              </a:lnSpc>
              <a:spcBef>
                <a:spcPts val="800"/>
              </a:spcBef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/>
            </a:pPr>
            <a:r>
              <a:rPr lang="es-ES" sz="3200">
                <a:solidFill>
                  <a:schemeClr val="tx1"/>
                </a:solidFill>
              </a:rPr>
              <a:t>2. Dejan de ser </a:t>
            </a:r>
            <a:r>
              <a:rPr lang="es-ES" sz="3200" b="1">
                <a:solidFill>
                  <a:schemeClr val="tx1"/>
                </a:solidFill>
              </a:rPr>
              <a:t>niños</a:t>
            </a:r>
            <a:r>
              <a:rPr lang="es-ES" sz="3200">
                <a:solidFill>
                  <a:schemeClr val="tx1"/>
                </a:solidFill>
              </a:rPr>
              <a:t> y todavía no son </a:t>
            </a:r>
            <a:r>
              <a:rPr lang="es-ES" sz="3200" b="1">
                <a:solidFill>
                  <a:schemeClr val="tx1"/>
                </a:solidFill>
              </a:rPr>
              <a:t>adultos</a:t>
            </a:r>
            <a:r>
              <a:rPr lang="es-ES" sz="3200">
                <a:solidFill>
                  <a:schemeClr val="tx1"/>
                </a:solidFill>
              </a:rPr>
              <a:t>. Confusión en el rol y funciones.</a:t>
            </a:r>
            <a:r>
              <a:rPr lang="es-ES" sz="3200">
                <a:solidFill>
                  <a:srgbClr val="FFCC00"/>
                </a:solidFill>
              </a:rPr>
              <a:t> </a:t>
            </a:r>
          </a:p>
        </p:txBody>
      </p:sp>
      <p:pic>
        <p:nvPicPr>
          <p:cNvPr id="9219" name="Picture 2">
            <a:extLst>
              <a:ext uri="{FF2B5EF4-FFF2-40B4-BE49-F238E27FC236}">
                <a16:creationId xmlns:a16="http://schemas.microsoft.com/office/drawing/2014/main" id="{0151DCDB-23C0-E2B9-8780-EC9108BE30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788" y="2997200"/>
            <a:ext cx="2317750" cy="2317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9220" name="Picture 3">
            <a:extLst>
              <a:ext uri="{FF2B5EF4-FFF2-40B4-BE49-F238E27FC236}">
                <a16:creationId xmlns:a16="http://schemas.microsoft.com/office/drawing/2014/main" id="{7706C501-C9EB-27C7-03C1-41A1EBFEFD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8400" y="4652963"/>
            <a:ext cx="1944688" cy="1328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9221" name="Picture 4">
            <a:extLst>
              <a:ext uri="{FF2B5EF4-FFF2-40B4-BE49-F238E27FC236}">
                <a16:creationId xmlns:a16="http://schemas.microsoft.com/office/drawing/2014/main" id="{3BA8FC9D-7611-391E-B6F4-CD22CCC638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2565400"/>
            <a:ext cx="2779712" cy="2717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9222" name="Picture 6" descr="imagesCAJO86WI">
            <a:extLst>
              <a:ext uri="{FF2B5EF4-FFF2-40B4-BE49-F238E27FC236}">
                <a16:creationId xmlns:a16="http://schemas.microsoft.com/office/drawing/2014/main" id="{EB42C864-EC61-54D1-E381-DC3652B917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6963" y="4076700"/>
            <a:ext cx="2076450" cy="2200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1">
            <a:extLst>
              <a:ext uri="{FF2B5EF4-FFF2-40B4-BE49-F238E27FC236}">
                <a16:creationId xmlns:a16="http://schemas.microsoft.com/office/drawing/2014/main" id="{9357BA69-76FE-641E-8BA9-568265719C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4300" y="1125538"/>
            <a:ext cx="1765300" cy="176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4339" name="Picture 2">
            <a:extLst>
              <a:ext uri="{FF2B5EF4-FFF2-40B4-BE49-F238E27FC236}">
                <a16:creationId xmlns:a16="http://schemas.microsoft.com/office/drawing/2014/main" id="{45714806-0C9E-DE86-1197-9659B0CF64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795838"/>
            <a:ext cx="2736850" cy="2062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4340" name="Picture 3">
            <a:extLst>
              <a:ext uri="{FF2B5EF4-FFF2-40B4-BE49-F238E27FC236}">
                <a16:creationId xmlns:a16="http://schemas.microsoft.com/office/drawing/2014/main" id="{527738C0-185C-132B-D564-41C9FF99CD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625" y="1125538"/>
            <a:ext cx="1150938" cy="1150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4341" name="Picture 4">
            <a:extLst>
              <a:ext uri="{FF2B5EF4-FFF2-40B4-BE49-F238E27FC236}">
                <a16:creationId xmlns:a16="http://schemas.microsoft.com/office/drawing/2014/main" id="{7271E5A2-388D-5D7C-4D4B-2E092DDE22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213" y="1196975"/>
            <a:ext cx="1728787" cy="1728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4342" name="Picture 5">
            <a:extLst>
              <a:ext uri="{FF2B5EF4-FFF2-40B4-BE49-F238E27FC236}">
                <a16:creationId xmlns:a16="http://schemas.microsoft.com/office/drawing/2014/main" id="{79936DC6-648D-BFEE-2A17-C1365B3FF9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213" y="3213100"/>
            <a:ext cx="1584325" cy="1558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4343" name="Picture 6">
            <a:extLst>
              <a:ext uri="{FF2B5EF4-FFF2-40B4-BE49-F238E27FC236}">
                <a16:creationId xmlns:a16="http://schemas.microsoft.com/office/drawing/2014/main" id="{EFD45DB7-B76C-DEEB-79CA-F677BDA2A7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997200"/>
            <a:ext cx="1150938" cy="195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4344" name="Rectangle 7">
            <a:extLst>
              <a:ext uri="{FF2B5EF4-FFF2-40B4-BE49-F238E27FC236}">
                <a16:creationId xmlns:a16="http://schemas.microsoft.com/office/drawing/2014/main" id="{337EA549-19C8-FF7C-DB90-3E093BCBC3D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50825" y="260350"/>
            <a:ext cx="8686800" cy="865188"/>
          </a:xfrm>
        </p:spPr>
        <p:txBody>
          <a:bodyPr/>
          <a:lstStyle/>
          <a:p>
            <a:pPr eaLnBrk="1" hangingPunct="1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s-ES" altLang="es-ES" b="1"/>
              <a:t> Límites y consecuencias</a:t>
            </a:r>
          </a:p>
        </p:txBody>
      </p:sp>
      <p:pic>
        <p:nvPicPr>
          <p:cNvPr id="15368" name="Picture 8">
            <a:extLst>
              <a:ext uri="{FF2B5EF4-FFF2-40B4-BE49-F238E27FC236}">
                <a16:creationId xmlns:a16="http://schemas.microsoft.com/office/drawing/2014/main" id="{D8D0AECB-1B8B-1775-C844-812880439A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7050" y="2924175"/>
            <a:ext cx="2014538" cy="1952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4346" name="Picture 9">
            <a:extLst>
              <a:ext uri="{FF2B5EF4-FFF2-40B4-BE49-F238E27FC236}">
                <a16:creationId xmlns:a16="http://schemas.microsoft.com/office/drawing/2014/main" id="{D07FA5DB-ED75-BFEB-0B9E-69A547524B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325" y="4941888"/>
            <a:ext cx="1731963" cy="1916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5370" name="Picture 10">
            <a:extLst>
              <a:ext uri="{FF2B5EF4-FFF2-40B4-BE49-F238E27FC236}">
                <a16:creationId xmlns:a16="http://schemas.microsoft.com/office/drawing/2014/main" id="{F91A4852-7B12-9DD8-7426-0499C8A105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9925" y="1125538"/>
            <a:ext cx="1828800" cy="190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4348" name="Picture 11">
            <a:extLst>
              <a:ext uri="{FF2B5EF4-FFF2-40B4-BE49-F238E27FC236}">
                <a16:creationId xmlns:a16="http://schemas.microsoft.com/office/drawing/2014/main" id="{999CB957-AE1A-E900-1CB0-DECA13FAE2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9700" y="2133600"/>
            <a:ext cx="1825625" cy="1825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4349" name="Picture 12">
            <a:extLst>
              <a:ext uri="{FF2B5EF4-FFF2-40B4-BE49-F238E27FC236}">
                <a16:creationId xmlns:a16="http://schemas.microsoft.com/office/drawing/2014/main" id="{CB3DA02E-1DBD-BFB0-7053-6CEBEB823A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2500" y="4941888"/>
            <a:ext cx="1511300" cy="1511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4350" name="Picture 13">
            <a:extLst>
              <a:ext uri="{FF2B5EF4-FFF2-40B4-BE49-F238E27FC236}">
                <a16:creationId xmlns:a16="http://schemas.microsoft.com/office/drawing/2014/main" id="{B23C6C8A-4D75-2F2A-112C-10A3AFD3EF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3438" y="5229225"/>
            <a:ext cx="1368425" cy="1628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4351" name="Picture 14">
            <a:extLst>
              <a:ext uri="{FF2B5EF4-FFF2-40B4-BE49-F238E27FC236}">
                <a16:creationId xmlns:a16="http://schemas.microsoft.com/office/drawing/2014/main" id="{64C6CB33-BB4E-3B62-7D5E-58F0EA04BB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3438" y="3644900"/>
            <a:ext cx="2017712" cy="1512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4352" name="Picture 15">
            <a:extLst>
              <a:ext uri="{FF2B5EF4-FFF2-40B4-BE49-F238E27FC236}">
                <a16:creationId xmlns:a16="http://schemas.microsoft.com/office/drawing/2014/main" id="{7A20FB3E-9236-6D78-277A-A4F8088108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7625" y="5013325"/>
            <a:ext cx="1109663" cy="1557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4353" name="Picture 16">
            <a:extLst>
              <a:ext uri="{FF2B5EF4-FFF2-40B4-BE49-F238E27FC236}">
                <a16:creationId xmlns:a16="http://schemas.microsoft.com/office/drawing/2014/main" id="{98C4C1BA-D601-6619-5936-69A1B14EEC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6238" y="5300663"/>
            <a:ext cx="896937" cy="1243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4354" name="Picture 17">
            <a:extLst>
              <a:ext uri="{FF2B5EF4-FFF2-40B4-BE49-F238E27FC236}">
                <a16:creationId xmlns:a16="http://schemas.microsoft.com/office/drawing/2014/main" id="{741635B3-58AA-00EA-EDB3-707B3F6406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1125538"/>
            <a:ext cx="855663" cy="86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4355" name="Picture 18">
            <a:extLst>
              <a:ext uri="{FF2B5EF4-FFF2-40B4-BE49-F238E27FC236}">
                <a16:creationId xmlns:a16="http://schemas.microsoft.com/office/drawing/2014/main" id="{8E170ED9-8DE3-7D58-2AED-B44EE2546F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2988" y="1341438"/>
            <a:ext cx="1800225" cy="1358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4356" name="Picture 19">
            <a:extLst>
              <a:ext uri="{FF2B5EF4-FFF2-40B4-BE49-F238E27FC236}">
                <a16:creationId xmlns:a16="http://schemas.microsoft.com/office/drawing/2014/main" id="{D1D46D59-461E-BCB3-2F33-F15429FB79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550" y="3068638"/>
            <a:ext cx="1582738" cy="1582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7" dur="2000"/>
                                        <p:tgtEl>
                                          <p:spTgt spid="15368"/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repl">
                                        <p:cTn id="8" dur="2000" fill="hold"/>
                                        <p:tgtEl>
                                          <p:spTgt spid="1536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720"/>
                                          </p:val>
                                        </p:tav>
                                        <p:tav>
                                          <p:val>
                                            <p:str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9" dur="2000" fill="hold"/>
                                        <p:tgtEl>
                                          <p:spTgt spid="153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fltVal val="0"/>
                                          </p:val>
                                        </p:tav>
                                        <p:tav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0" dur="2000" fill="hold"/>
                                        <p:tgtEl>
                                          <p:spTgt spid="153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fltVal val="0"/>
                                          </p:val>
                                        </p:tav>
                                        <p:tav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5" dur="500" fill="hold"/>
                                        <p:tgtEl>
                                          <p:spTgt spid="153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0-#ppt_w/2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6" dur="500" fill="hold"/>
                                        <p:tgtEl>
                                          <p:spTgt spid="153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1">
            <a:extLst>
              <a:ext uri="{FF2B5EF4-FFF2-40B4-BE49-F238E27FC236}">
                <a16:creationId xmlns:a16="http://schemas.microsoft.com/office/drawing/2014/main" id="{99855823-D06C-E4E0-5DF8-F15A270DF82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pPr eaLnBrk="1" hangingPunct="1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s-ES" altLang="es-ES" sz="4000" b="1"/>
              <a:t>Normas mínimas de convivencia</a:t>
            </a:r>
          </a:p>
        </p:txBody>
      </p:sp>
      <p:sp>
        <p:nvSpPr>
          <p:cNvPr id="15363" name="Rectangle 2">
            <a:extLst>
              <a:ext uri="{FF2B5EF4-FFF2-40B4-BE49-F238E27FC236}">
                <a16:creationId xmlns:a16="http://schemas.microsoft.com/office/drawing/2014/main" id="{0DD7524B-949E-0375-AB06-74FD981D054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95288" y="1916113"/>
            <a:ext cx="8229600" cy="4525962"/>
          </a:xfrm>
        </p:spPr>
        <p:txBody>
          <a:bodyPr/>
          <a:lstStyle/>
          <a:p>
            <a:pPr marL="333375" indent="-333375" eaLnBrk="1" hangingPunct="1">
              <a:buFont typeface="Arial" panose="020B0604020202020204" pitchFamily="34" charset="0"/>
              <a:buChar char="•"/>
              <a:tabLst>
                <a:tab pos="333375" algn="l"/>
                <a:tab pos="438150" algn="l"/>
                <a:tab pos="887413" algn="l"/>
                <a:tab pos="1336675" algn="l"/>
                <a:tab pos="1785938" algn="l"/>
                <a:tab pos="2235200" algn="l"/>
                <a:tab pos="2684463" algn="l"/>
                <a:tab pos="3133725" algn="l"/>
                <a:tab pos="3582988" algn="l"/>
                <a:tab pos="4032250" algn="l"/>
                <a:tab pos="4481513" algn="l"/>
                <a:tab pos="4930775" algn="l"/>
                <a:tab pos="5380038" algn="l"/>
                <a:tab pos="5829300" algn="l"/>
                <a:tab pos="6278563" algn="l"/>
                <a:tab pos="6727825" algn="l"/>
                <a:tab pos="7177088" algn="l"/>
                <a:tab pos="7626350" algn="l"/>
                <a:tab pos="8075613" algn="l"/>
                <a:tab pos="8524875" algn="l"/>
                <a:tab pos="8974138" algn="l"/>
              </a:tabLst>
            </a:pPr>
            <a:r>
              <a:rPr lang="es-ES" altLang="es-ES"/>
              <a:t>Respeto.</a:t>
            </a:r>
          </a:p>
          <a:p>
            <a:pPr marL="333375" indent="-333375" eaLnBrk="1" hangingPunct="1">
              <a:buFont typeface="Arial" panose="020B0604020202020204" pitchFamily="34" charset="0"/>
              <a:buChar char="•"/>
              <a:tabLst>
                <a:tab pos="333375" algn="l"/>
                <a:tab pos="438150" algn="l"/>
                <a:tab pos="887413" algn="l"/>
                <a:tab pos="1336675" algn="l"/>
                <a:tab pos="1785938" algn="l"/>
                <a:tab pos="2235200" algn="l"/>
                <a:tab pos="2684463" algn="l"/>
                <a:tab pos="3133725" algn="l"/>
                <a:tab pos="3582988" algn="l"/>
                <a:tab pos="4032250" algn="l"/>
                <a:tab pos="4481513" algn="l"/>
                <a:tab pos="4930775" algn="l"/>
                <a:tab pos="5380038" algn="l"/>
                <a:tab pos="5829300" algn="l"/>
                <a:tab pos="6278563" algn="l"/>
                <a:tab pos="6727825" algn="l"/>
                <a:tab pos="7177088" algn="l"/>
                <a:tab pos="7626350" algn="l"/>
                <a:tab pos="8075613" algn="l"/>
                <a:tab pos="8524875" algn="l"/>
                <a:tab pos="8974138" algn="l"/>
              </a:tabLst>
            </a:pPr>
            <a:r>
              <a:rPr lang="es-ES" altLang="es-ES"/>
              <a:t>Horarios y tareas de convivencia en casa.</a:t>
            </a:r>
          </a:p>
          <a:p>
            <a:pPr marL="333375" indent="-333375" eaLnBrk="1" hangingPunct="1">
              <a:buFont typeface="Arial" panose="020B0604020202020204" pitchFamily="34" charset="0"/>
              <a:buChar char="•"/>
              <a:tabLst>
                <a:tab pos="333375" algn="l"/>
                <a:tab pos="438150" algn="l"/>
                <a:tab pos="887413" algn="l"/>
                <a:tab pos="1336675" algn="l"/>
                <a:tab pos="1785938" algn="l"/>
                <a:tab pos="2235200" algn="l"/>
                <a:tab pos="2684463" algn="l"/>
                <a:tab pos="3133725" algn="l"/>
                <a:tab pos="3582988" algn="l"/>
                <a:tab pos="4032250" algn="l"/>
                <a:tab pos="4481513" algn="l"/>
                <a:tab pos="4930775" algn="l"/>
                <a:tab pos="5380038" algn="l"/>
                <a:tab pos="5829300" algn="l"/>
                <a:tab pos="6278563" algn="l"/>
                <a:tab pos="6727825" algn="l"/>
                <a:tab pos="7177088" algn="l"/>
                <a:tab pos="7626350" algn="l"/>
                <a:tab pos="8075613" algn="l"/>
                <a:tab pos="8524875" algn="l"/>
                <a:tab pos="8974138" algn="l"/>
              </a:tabLst>
            </a:pPr>
            <a:r>
              <a:rPr lang="es-ES" altLang="es-ES"/>
              <a:t>Estudios o trabajo.</a:t>
            </a:r>
          </a:p>
          <a:p>
            <a:pPr marL="333375" indent="-333375" eaLnBrk="1" hangingPunct="1">
              <a:buFont typeface="Arial" panose="020B0604020202020204" pitchFamily="34" charset="0"/>
              <a:buChar char="•"/>
              <a:tabLst>
                <a:tab pos="333375" algn="l"/>
                <a:tab pos="438150" algn="l"/>
                <a:tab pos="887413" algn="l"/>
                <a:tab pos="1336675" algn="l"/>
                <a:tab pos="1785938" algn="l"/>
                <a:tab pos="2235200" algn="l"/>
                <a:tab pos="2684463" algn="l"/>
                <a:tab pos="3133725" algn="l"/>
                <a:tab pos="3582988" algn="l"/>
                <a:tab pos="4032250" algn="l"/>
                <a:tab pos="4481513" algn="l"/>
                <a:tab pos="4930775" algn="l"/>
                <a:tab pos="5380038" algn="l"/>
                <a:tab pos="5829300" algn="l"/>
                <a:tab pos="6278563" algn="l"/>
                <a:tab pos="6727825" algn="l"/>
                <a:tab pos="7177088" algn="l"/>
                <a:tab pos="7626350" algn="l"/>
                <a:tab pos="8075613" algn="l"/>
                <a:tab pos="8524875" algn="l"/>
                <a:tab pos="8974138" algn="l"/>
              </a:tabLst>
            </a:pPr>
            <a:r>
              <a:rPr lang="es-ES" altLang="es-ES"/>
              <a:t>Uso drogas u otros…</a:t>
            </a:r>
          </a:p>
          <a:p>
            <a:pPr marL="333375" indent="-333375" eaLnBrk="1" hangingPunct="1">
              <a:buClrTx/>
              <a:buSzTx/>
              <a:buFontTx/>
              <a:buNone/>
              <a:tabLst>
                <a:tab pos="333375" algn="l"/>
                <a:tab pos="438150" algn="l"/>
                <a:tab pos="887413" algn="l"/>
                <a:tab pos="1336675" algn="l"/>
                <a:tab pos="1785938" algn="l"/>
                <a:tab pos="2235200" algn="l"/>
                <a:tab pos="2684463" algn="l"/>
                <a:tab pos="3133725" algn="l"/>
                <a:tab pos="3582988" algn="l"/>
                <a:tab pos="4032250" algn="l"/>
                <a:tab pos="4481513" algn="l"/>
                <a:tab pos="4930775" algn="l"/>
                <a:tab pos="5380038" algn="l"/>
                <a:tab pos="5829300" algn="l"/>
                <a:tab pos="6278563" algn="l"/>
                <a:tab pos="6727825" algn="l"/>
                <a:tab pos="7177088" algn="l"/>
                <a:tab pos="7626350" algn="l"/>
                <a:tab pos="8075613" algn="l"/>
                <a:tab pos="8524875" algn="l"/>
                <a:tab pos="8974138" algn="l"/>
              </a:tabLst>
            </a:pPr>
            <a:endParaRPr lang="es-ES" altLang="es-ES"/>
          </a:p>
        </p:txBody>
      </p:sp>
      <p:pic>
        <p:nvPicPr>
          <p:cNvPr id="15364" name="Picture 3">
            <a:extLst>
              <a:ext uri="{FF2B5EF4-FFF2-40B4-BE49-F238E27FC236}">
                <a16:creationId xmlns:a16="http://schemas.microsoft.com/office/drawing/2014/main" id="{6A648EB2-00EE-0326-5F49-2AAF951CAD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6238" y="4365625"/>
            <a:ext cx="3417887" cy="2055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>
            <a:extLst>
              <a:ext uri="{FF2B5EF4-FFF2-40B4-BE49-F238E27FC236}">
                <a16:creationId xmlns:a16="http://schemas.microsoft.com/office/drawing/2014/main" id="{CD883297-EFAA-D9B2-3755-B6D3C26A79A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68263"/>
            <a:ext cx="8229600" cy="2092325"/>
          </a:xfrm>
        </p:spPr>
        <p:txBody>
          <a:bodyPr/>
          <a:lstStyle/>
          <a:p>
            <a:pPr eaLnBrk="1" hangingPunct="1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altLang="es-ES" sz="2400" b="1"/>
              <a:t>DECIDIR LAS </a:t>
            </a:r>
            <a:r>
              <a:rPr lang="en-US" altLang="es-ES" sz="2400" b="1">
                <a:solidFill>
                  <a:srgbClr val="990000"/>
                </a:solidFill>
              </a:rPr>
              <a:t>CONSECUENCIAS</a:t>
            </a:r>
            <a:r>
              <a:rPr lang="en-US" altLang="es-ES" sz="2400" b="1"/>
              <a:t> A ADOPTAR</a:t>
            </a:r>
            <a:br>
              <a:rPr lang="en-US" altLang="es-ES" sz="2400" b="1"/>
            </a:br>
            <a:r>
              <a:rPr lang="en-US" altLang="es-ES" sz="2400" b="1"/>
              <a:t> EN CASO DE CUMPLIMIENTO E INCUMPLIMIENTO </a:t>
            </a:r>
            <a:br>
              <a:rPr lang="en-US" altLang="es-ES" sz="2400" b="1"/>
            </a:br>
            <a:r>
              <a:rPr lang="en-US" altLang="es-ES" sz="2400" b="1"/>
              <a:t>DE LA NORMA </a:t>
            </a:r>
          </a:p>
        </p:txBody>
      </p:sp>
      <p:sp>
        <p:nvSpPr>
          <p:cNvPr id="16387" name="Rectangle 3">
            <a:extLst>
              <a:ext uri="{FF2B5EF4-FFF2-40B4-BE49-F238E27FC236}">
                <a16:creationId xmlns:a16="http://schemas.microsoft.com/office/drawing/2014/main" id="{89941175-4003-30FA-DE3A-40CCCA736BE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250825" y="2276475"/>
            <a:ext cx="4105275" cy="3960813"/>
          </a:xfrm>
        </p:spPr>
        <p:txBody>
          <a:bodyPr/>
          <a:lstStyle/>
          <a:p>
            <a:pPr algn="ctr" eaLnBrk="1" hangingPunct="1">
              <a:lnSpc>
                <a:spcPct val="80000"/>
              </a:lnSpc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s-ES" altLang="es-ES" sz="2000"/>
              <a:t>    </a:t>
            </a:r>
            <a:r>
              <a:rPr lang="es-ES" altLang="es-ES" sz="2000" u="sng"/>
              <a:t>Listado de posibles </a:t>
            </a:r>
            <a:r>
              <a:rPr lang="es-ES" altLang="es-ES" sz="2000" u="sng">
                <a:solidFill>
                  <a:srgbClr val="990000"/>
                </a:solidFill>
              </a:rPr>
              <a:t>consecuencias positivas</a:t>
            </a:r>
            <a:r>
              <a:rPr lang="es-ES" altLang="es-ES" sz="2000" u="sng"/>
              <a:t> para nuestro hijo/a</a:t>
            </a:r>
            <a:r>
              <a:rPr lang="es-ES" altLang="es-ES" sz="2000"/>
              <a:t> </a:t>
            </a:r>
          </a:p>
          <a:p>
            <a:pPr eaLnBrk="1" hangingPunct="1">
              <a:lnSpc>
                <a:spcPct val="80000"/>
              </a:lnSpc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es-ES" altLang="es-ES" sz="2000"/>
          </a:p>
          <a:p>
            <a:pPr algn="ctr" eaLnBrk="1" hangingPunct="1">
              <a:lnSpc>
                <a:spcPct val="80000"/>
              </a:lnSpc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s-ES" altLang="es-ES" sz="2000"/>
              <a:t>    1. Prestar atención. </a:t>
            </a:r>
          </a:p>
          <a:p>
            <a:pPr algn="ctr" eaLnBrk="1" hangingPunct="1">
              <a:lnSpc>
                <a:spcPct val="80000"/>
              </a:lnSpc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s-ES" altLang="es-ES" sz="2000"/>
              <a:t>2. Refuerzo verbal, valoración, reconocimiento.</a:t>
            </a:r>
          </a:p>
          <a:p>
            <a:pPr algn="ctr" eaLnBrk="1" hangingPunct="1">
              <a:lnSpc>
                <a:spcPct val="80000"/>
              </a:lnSpc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s-ES" altLang="es-ES" sz="2000"/>
              <a:t>3. Cercanía y contacto físico: Abrazos, besos...</a:t>
            </a:r>
          </a:p>
          <a:p>
            <a:pPr algn="ctr" eaLnBrk="1" hangingPunct="1">
              <a:lnSpc>
                <a:spcPct val="80000"/>
              </a:lnSpc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s-ES" altLang="es-ES" sz="2000"/>
              <a:t>4. La paga. Dinero.</a:t>
            </a:r>
          </a:p>
          <a:p>
            <a:pPr algn="ctr" eaLnBrk="1" hangingPunct="1">
              <a:lnSpc>
                <a:spcPct val="80000"/>
              </a:lnSpc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s-ES" altLang="es-ES" sz="2000"/>
              <a:t>5. Uso del móvil, tableta, ordenador, moto...</a:t>
            </a:r>
          </a:p>
          <a:p>
            <a:pPr algn="ctr" eaLnBrk="1" hangingPunct="1">
              <a:lnSpc>
                <a:spcPct val="80000"/>
              </a:lnSpc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s-ES" altLang="es-ES" sz="2000"/>
              <a:t>6. Aumento de horarios…</a:t>
            </a:r>
          </a:p>
        </p:txBody>
      </p:sp>
      <p:sp>
        <p:nvSpPr>
          <p:cNvPr id="171012" name="Rectangle 4">
            <a:extLst>
              <a:ext uri="{FF2B5EF4-FFF2-40B4-BE49-F238E27FC236}">
                <a16:creationId xmlns:a16="http://schemas.microsoft.com/office/drawing/2014/main" id="{02B36983-3FAF-FFAE-822B-039FEC87A446}"/>
              </a:ext>
            </a:extLst>
          </p:cNvPr>
          <p:cNvSpPr>
            <a:spLocks noGrp="1" noChangeArrowheads="1"/>
          </p:cNvSpPr>
          <p:nvPr>
            <p:ph type="body" idx="2"/>
          </p:nvPr>
        </p:nvSpPr>
        <p:spPr>
          <a:xfrm>
            <a:off x="4500563" y="2205038"/>
            <a:ext cx="4464050" cy="3854450"/>
          </a:xfrm>
        </p:spPr>
        <p:txBody>
          <a:bodyPr/>
          <a:lstStyle/>
          <a:p>
            <a:pPr algn="ctr" eaLnBrk="1" hangingPunct="1"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s-ES" sz="2000" u="sng" dirty="0"/>
              <a:t>Listado de posibles </a:t>
            </a:r>
            <a:r>
              <a:rPr lang="es-ES" sz="2000" u="sng" dirty="0">
                <a:solidFill>
                  <a:srgbClr val="990000"/>
                </a:solidFill>
              </a:rPr>
              <a:t>consecuencias negativas</a:t>
            </a:r>
            <a:r>
              <a:rPr lang="es-ES" sz="2000" u="sng" dirty="0"/>
              <a:t> para nuestro hijo/a</a:t>
            </a:r>
            <a:r>
              <a:rPr lang="es-ES" sz="2000" dirty="0"/>
              <a:t> </a:t>
            </a:r>
          </a:p>
          <a:p>
            <a:pPr eaLnBrk="1" hangingPunct="1"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endParaRPr lang="es-ES" sz="2000" dirty="0"/>
          </a:p>
          <a:p>
            <a:pPr marL="457200" indent="-457200" algn="ctr" eaLnBrk="1" hangingPunct="1">
              <a:buFont typeface="Times New Roman" panose="02020603050405020304" pitchFamily="18" charset="0"/>
              <a:buAutoNum type="arabicPeriod"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s-ES" sz="2000" dirty="0"/>
              <a:t>Retirar la atención.</a:t>
            </a:r>
          </a:p>
          <a:p>
            <a:pPr marL="457200" indent="-457200" algn="ctr" eaLnBrk="1" hangingPunct="1">
              <a:buFont typeface="Times New Roman" panose="02020603050405020304" pitchFamily="18" charset="0"/>
              <a:buAutoNum type="arabicPeriod"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s-ES" sz="2000" dirty="0"/>
              <a:t>Penalización verbal, desvalorización.</a:t>
            </a:r>
          </a:p>
          <a:p>
            <a:pPr algn="ctr" eaLnBrk="1" hangingPunct="1"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s-ES" sz="2000" dirty="0"/>
              <a:t>3. Distancia física.</a:t>
            </a:r>
          </a:p>
          <a:p>
            <a:pPr algn="ctr" eaLnBrk="1" hangingPunct="1"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s-ES" sz="2000" dirty="0"/>
              <a:t>4. Retirada o disminución de la paga.</a:t>
            </a:r>
          </a:p>
          <a:p>
            <a:pPr algn="ctr" eaLnBrk="1" hangingPunct="1"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s-ES" sz="2000" dirty="0"/>
              <a:t>5. Retirada o disminución del uso del móvil, ordenador, tableta, moto...</a:t>
            </a:r>
          </a:p>
          <a:p>
            <a:pPr algn="ctr" eaLnBrk="1" hangingPunct="1"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s-ES" sz="2000" dirty="0"/>
              <a:t>6. Restricción de horarios.</a:t>
            </a:r>
          </a:p>
          <a:p>
            <a:pPr algn="ctr" eaLnBrk="1" hangingPunct="1"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endParaRPr lang="es-ES" sz="2000" dirty="0"/>
          </a:p>
        </p:txBody>
      </p:sp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>
            <a:extLst>
              <a:ext uri="{FF2B5EF4-FFF2-40B4-BE49-F238E27FC236}">
                <a16:creationId xmlns:a16="http://schemas.microsoft.com/office/drawing/2014/main" id="{AA93AA37-332B-9EE1-4079-37D705C2E99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11163" y="479425"/>
            <a:ext cx="8229600" cy="1500188"/>
          </a:xfrm>
        </p:spPr>
        <p:txBody>
          <a:bodyPr/>
          <a:lstStyle/>
          <a:p>
            <a:pPr eaLnBrk="1" hangingPunct="1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s-ES" altLang="es-ES" sz="3200"/>
              <a:t>¿Qué </a:t>
            </a:r>
            <a:r>
              <a:rPr lang="es-ES" altLang="es-ES" sz="3200" b="1"/>
              <a:t>conductas</a:t>
            </a:r>
            <a:r>
              <a:rPr lang="es-ES" altLang="es-ES" sz="3200"/>
              <a:t> de nuestro hijo/a nos parecen </a:t>
            </a:r>
            <a:r>
              <a:rPr lang="es-ES" altLang="es-ES" sz="3200" b="1"/>
              <a:t>positivas</a:t>
            </a:r>
            <a:r>
              <a:rPr lang="es-ES" altLang="es-ES" sz="3200"/>
              <a:t> y las vamos a </a:t>
            </a:r>
            <a:r>
              <a:rPr lang="es-ES" altLang="es-ES" sz="3200" b="1"/>
              <a:t>premiar</a:t>
            </a:r>
            <a:r>
              <a:rPr lang="es-ES" altLang="es-ES" sz="3200"/>
              <a:t>?</a:t>
            </a:r>
          </a:p>
        </p:txBody>
      </p:sp>
      <p:sp>
        <p:nvSpPr>
          <p:cNvPr id="17411" name="Text Box 3">
            <a:extLst>
              <a:ext uri="{FF2B5EF4-FFF2-40B4-BE49-F238E27FC236}">
                <a16:creationId xmlns:a16="http://schemas.microsoft.com/office/drawing/2014/main" id="{86E59689-ED10-E470-5471-ED42FFCB169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3850" y="2160588"/>
            <a:ext cx="8640763" cy="3265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25100" algn="l"/>
                <a:tab pos="10779125" algn="l"/>
                <a:tab pos="1078071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1pPr>
            <a:lvl2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25100" algn="l"/>
                <a:tab pos="10779125" algn="l"/>
                <a:tab pos="1078071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2pPr>
            <a:lvl3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25100" algn="l"/>
                <a:tab pos="10779125" algn="l"/>
                <a:tab pos="1078071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3pPr>
            <a:lvl4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25100" algn="l"/>
                <a:tab pos="10779125" algn="l"/>
                <a:tab pos="1078071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4pPr>
            <a:lvl5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25100" algn="l"/>
                <a:tab pos="10779125" algn="l"/>
                <a:tab pos="1078071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25100" algn="l"/>
                <a:tab pos="10779125" algn="l"/>
                <a:tab pos="1078071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25100" algn="l"/>
                <a:tab pos="10779125" algn="l"/>
                <a:tab pos="1078071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25100" algn="l"/>
                <a:tab pos="10779125" algn="l"/>
                <a:tab pos="1078071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25100" algn="l"/>
                <a:tab pos="10779125" algn="l"/>
                <a:tab pos="1078071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9pPr>
          </a:lstStyle>
          <a:p>
            <a:pPr eaLnBrk="1" hangingPunct="1"/>
            <a:r>
              <a:rPr lang="es-ES" altLang="es-ES" sz="4200">
                <a:solidFill>
                  <a:srgbClr val="000000"/>
                </a:solidFill>
              </a:rPr>
              <a:t>  	</a:t>
            </a:r>
            <a:r>
              <a:rPr lang="en-US" altLang="es-ES" sz="2000" b="1" u="sng">
                <a:solidFill>
                  <a:srgbClr val="000000"/>
                </a:solidFill>
              </a:rPr>
              <a:t>Conducta concreta</a:t>
            </a:r>
            <a:r>
              <a:rPr lang="en-US" altLang="es-ES" sz="2000">
                <a:solidFill>
                  <a:srgbClr val="000000"/>
                </a:solidFill>
              </a:rPr>
              <a:t>	  </a:t>
            </a:r>
            <a:r>
              <a:rPr lang="en-US" altLang="es-ES" sz="2000" b="1" u="sng">
                <a:solidFill>
                  <a:srgbClr val="000000"/>
                </a:solidFill>
              </a:rPr>
              <a:t>Consecuencia positiva a utilizar</a:t>
            </a:r>
            <a:r>
              <a:rPr lang="en-US" altLang="es-ES" sz="2000">
                <a:solidFill>
                  <a:srgbClr val="000000"/>
                </a:solidFill>
              </a:rPr>
              <a:t>	</a:t>
            </a:r>
            <a:br>
              <a:rPr lang="en-US" altLang="es-ES" sz="2000">
                <a:solidFill>
                  <a:srgbClr val="000000"/>
                </a:solidFill>
              </a:rPr>
            </a:br>
            <a:r>
              <a:rPr lang="en-US" altLang="es-ES" sz="2000">
                <a:solidFill>
                  <a:srgbClr val="000000"/>
                </a:solidFill>
              </a:rPr>
              <a:t>   </a:t>
            </a:r>
          </a:p>
          <a:p>
            <a:pPr eaLnBrk="1" hangingPunct="1"/>
            <a:r>
              <a:rPr lang="en-US" altLang="es-ES" sz="2000">
                <a:solidFill>
                  <a:srgbClr val="000000"/>
                </a:solidFill>
              </a:rPr>
              <a:t>  </a:t>
            </a:r>
            <a:r>
              <a:rPr lang="es-ES" altLang="es-ES" sz="2000">
                <a:solidFill>
                  <a:srgbClr val="000000"/>
                </a:solidFill>
              </a:rPr>
              <a:t>1.          Trato con respeto                  Reconocimiento, elogio verbal</a:t>
            </a:r>
          </a:p>
          <a:p>
            <a:pPr eaLnBrk="1" hangingPunct="1"/>
            <a:r>
              <a:rPr lang="es-ES" altLang="es-ES" sz="2000">
                <a:solidFill>
                  <a:srgbClr val="000000"/>
                </a:solidFill>
              </a:rPr>
              <a:t>	</a:t>
            </a:r>
          </a:p>
          <a:p>
            <a:pPr eaLnBrk="1" hangingPunct="1"/>
            <a:r>
              <a:rPr lang="es-ES" altLang="es-ES" sz="2000">
                <a:solidFill>
                  <a:srgbClr val="000000"/>
                </a:solidFill>
              </a:rPr>
              <a:t>  2.	   Cumple horarios	               Uso del ordenador</a:t>
            </a:r>
          </a:p>
          <a:p>
            <a:pPr eaLnBrk="1" hangingPunct="1"/>
            <a:endParaRPr lang="es-ES" altLang="es-ES" sz="2000">
              <a:solidFill>
                <a:srgbClr val="000000"/>
              </a:solidFill>
            </a:endParaRPr>
          </a:p>
          <a:p>
            <a:pPr eaLnBrk="1" hangingPunct="1"/>
            <a:r>
              <a:rPr lang="es-ES" altLang="es-ES" sz="2000">
                <a:solidFill>
                  <a:srgbClr val="000000"/>
                </a:solidFill>
              </a:rPr>
              <a:t>  3.             Buenas notas	    	   Aumentar la paga</a:t>
            </a:r>
            <a:br>
              <a:rPr lang="es-ES" altLang="es-ES" sz="2000">
                <a:solidFill>
                  <a:srgbClr val="000000"/>
                </a:solidFill>
              </a:rPr>
            </a:br>
            <a:endParaRPr lang="es-ES" altLang="es-ES" sz="200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>
            <a:extLst>
              <a:ext uri="{FF2B5EF4-FFF2-40B4-BE49-F238E27FC236}">
                <a16:creationId xmlns:a16="http://schemas.microsoft.com/office/drawing/2014/main" id="{4C13088C-CC91-9709-4CE7-7C00E4C6E3F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60363" y="361950"/>
            <a:ext cx="8388350" cy="1438275"/>
          </a:xfrm>
        </p:spPr>
        <p:txBody>
          <a:bodyPr/>
          <a:lstStyle/>
          <a:p>
            <a:pPr eaLnBrk="1" hangingPunct="1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altLang="es-ES" sz="3200"/>
              <a:t>¿Qué </a:t>
            </a:r>
            <a:r>
              <a:rPr lang="en-US" altLang="es-ES" sz="3200" b="1"/>
              <a:t>conductas</a:t>
            </a:r>
            <a:r>
              <a:rPr lang="en-US" altLang="es-ES" sz="3200"/>
              <a:t> de nuestro hijo/a nos parecen </a:t>
            </a:r>
            <a:r>
              <a:rPr lang="en-US" altLang="es-ES" sz="3200" b="1"/>
              <a:t>negativas</a:t>
            </a:r>
            <a:r>
              <a:rPr lang="en-US" altLang="es-ES" sz="3200"/>
              <a:t> y las vamos a </a:t>
            </a:r>
            <a:r>
              <a:rPr lang="en-US" altLang="es-ES" sz="3200" b="1"/>
              <a:t>penalizar</a:t>
            </a:r>
            <a:r>
              <a:rPr lang="en-US" altLang="es-ES" sz="3200"/>
              <a:t>?</a:t>
            </a:r>
          </a:p>
        </p:txBody>
      </p:sp>
      <p:sp>
        <p:nvSpPr>
          <p:cNvPr id="18435" name="Text Box 3">
            <a:extLst>
              <a:ext uri="{FF2B5EF4-FFF2-40B4-BE49-F238E27FC236}">
                <a16:creationId xmlns:a16="http://schemas.microsoft.com/office/drawing/2014/main" id="{F22BD021-E447-15BA-D550-E491AA8B0D5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0363" y="2519363"/>
            <a:ext cx="8531225" cy="3719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>
            <a:lvl1pPr marL="334963" indent="-334963" eaLnBrk="0" hangingPunct="0">
              <a:tabLst>
                <a:tab pos="336550" algn="l"/>
                <a:tab pos="906463" algn="l"/>
                <a:tab pos="1820863" algn="l"/>
                <a:tab pos="2735263" algn="l"/>
                <a:tab pos="3649663" algn="l"/>
                <a:tab pos="4564063" algn="l"/>
                <a:tab pos="5478463" algn="l"/>
                <a:tab pos="6392863" algn="l"/>
                <a:tab pos="7307263" algn="l"/>
                <a:tab pos="8221663" algn="l"/>
                <a:tab pos="9136063" algn="l"/>
                <a:tab pos="10050463" algn="l"/>
                <a:tab pos="10325100" algn="l"/>
                <a:tab pos="10774363" algn="l"/>
                <a:tab pos="10775950" algn="l"/>
                <a:tab pos="10777538" algn="l"/>
                <a:tab pos="10779125" algn="l"/>
                <a:tab pos="1078071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1pPr>
            <a:lvl2pPr eaLnBrk="0" hangingPunct="0">
              <a:tabLst>
                <a:tab pos="336550" algn="l"/>
                <a:tab pos="906463" algn="l"/>
                <a:tab pos="1820863" algn="l"/>
                <a:tab pos="2735263" algn="l"/>
                <a:tab pos="3649663" algn="l"/>
                <a:tab pos="4564063" algn="l"/>
                <a:tab pos="5478463" algn="l"/>
                <a:tab pos="6392863" algn="l"/>
                <a:tab pos="7307263" algn="l"/>
                <a:tab pos="8221663" algn="l"/>
                <a:tab pos="9136063" algn="l"/>
                <a:tab pos="10050463" algn="l"/>
                <a:tab pos="10325100" algn="l"/>
                <a:tab pos="10774363" algn="l"/>
                <a:tab pos="10775950" algn="l"/>
                <a:tab pos="10777538" algn="l"/>
                <a:tab pos="10779125" algn="l"/>
                <a:tab pos="1078071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2pPr>
            <a:lvl3pPr eaLnBrk="0" hangingPunct="0">
              <a:tabLst>
                <a:tab pos="336550" algn="l"/>
                <a:tab pos="906463" algn="l"/>
                <a:tab pos="1820863" algn="l"/>
                <a:tab pos="2735263" algn="l"/>
                <a:tab pos="3649663" algn="l"/>
                <a:tab pos="4564063" algn="l"/>
                <a:tab pos="5478463" algn="l"/>
                <a:tab pos="6392863" algn="l"/>
                <a:tab pos="7307263" algn="l"/>
                <a:tab pos="8221663" algn="l"/>
                <a:tab pos="9136063" algn="l"/>
                <a:tab pos="10050463" algn="l"/>
                <a:tab pos="10325100" algn="l"/>
                <a:tab pos="10774363" algn="l"/>
                <a:tab pos="10775950" algn="l"/>
                <a:tab pos="10777538" algn="l"/>
                <a:tab pos="10779125" algn="l"/>
                <a:tab pos="1078071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3pPr>
            <a:lvl4pPr eaLnBrk="0" hangingPunct="0">
              <a:tabLst>
                <a:tab pos="336550" algn="l"/>
                <a:tab pos="906463" algn="l"/>
                <a:tab pos="1820863" algn="l"/>
                <a:tab pos="2735263" algn="l"/>
                <a:tab pos="3649663" algn="l"/>
                <a:tab pos="4564063" algn="l"/>
                <a:tab pos="5478463" algn="l"/>
                <a:tab pos="6392863" algn="l"/>
                <a:tab pos="7307263" algn="l"/>
                <a:tab pos="8221663" algn="l"/>
                <a:tab pos="9136063" algn="l"/>
                <a:tab pos="10050463" algn="l"/>
                <a:tab pos="10325100" algn="l"/>
                <a:tab pos="10774363" algn="l"/>
                <a:tab pos="10775950" algn="l"/>
                <a:tab pos="10777538" algn="l"/>
                <a:tab pos="10779125" algn="l"/>
                <a:tab pos="1078071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4pPr>
            <a:lvl5pPr eaLnBrk="0" hangingPunct="0">
              <a:tabLst>
                <a:tab pos="336550" algn="l"/>
                <a:tab pos="906463" algn="l"/>
                <a:tab pos="1820863" algn="l"/>
                <a:tab pos="2735263" algn="l"/>
                <a:tab pos="3649663" algn="l"/>
                <a:tab pos="4564063" algn="l"/>
                <a:tab pos="5478463" algn="l"/>
                <a:tab pos="6392863" algn="l"/>
                <a:tab pos="7307263" algn="l"/>
                <a:tab pos="8221663" algn="l"/>
                <a:tab pos="9136063" algn="l"/>
                <a:tab pos="10050463" algn="l"/>
                <a:tab pos="10325100" algn="l"/>
                <a:tab pos="10774363" algn="l"/>
                <a:tab pos="10775950" algn="l"/>
                <a:tab pos="10777538" algn="l"/>
                <a:tab pos="10779125" algn="l"/>
                <a:tab pos="1078071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6550" algn="l"/>
                <a:tab pos="906463" algn="l"/>
                <a:tab pos="1820863" algn="l"/>
                <a:tab pos="2735263" algn="l"/>
                <a:tab pos="3649663" algn="l"/>
                <a:tab pos="4564063" algn="l"/>
                <a:tab pos="5478463" algn="l"/>
                <a:tab pos="6392863" algn="l"/>
                <a:tab pos="7307263" algn="l"/>
                <a:tab pos="8221663" algn="l"/>
                <a:tab pos="9136063" algn="l"/>
                <a:tab pos="10050463" algn="l"/>
                <a:tab pos="10325100" algn="l"/>
                <a:tab pos="10774363" algn="l"/>
                <a:tab pos="10775950" algn="l"/>
                <a:tab pos="10777538" algn="l"/>
                <a:tab pos="10779125" algn="l"/>
                <a:tab pos="1078071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6550" algn="l"/>
                <a:tab pos="906463" algn="l"/>
                <a:tab pos="1820863" algn="l"/>
                <a:tab pos="2735263" algn="l"/>
                <a:tab pos="3649663" algn="l"/>
                <a:tab pos="4564063" algn="l"/>
                <a:tab pos="5478463" algn="l"/>
                <a:tab pos="6392863" algn="l"/>
                <a:tab pos="7307263" algn="l"/>
                <a:tab pos="8221663" algn="l"/>
                <a:tab pos="9136063" algn="l"/>
                <a:tab pos="10050463" algn="l"/>
                <a:tab pos="10325100" algn="l"/>
                <a:tab pos="10774363" algn="l"/>
                <a:tab pos="10775950" algn="l"/>
                <a:tab pos="10777538" algn="l"/>
                <a:tab pos="10779125" algn="l"/>
                <a:tab pos="1078071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6550" algn="l"/>
                <a:tab pos="906463" algn="l"/>
                <a:tab pos="1820863" algn="l"/>
                <a:tab pos="2735263" algn="l"/>
                <a:tab pos="3649663" algn="l"/>
                <a:tab pos="4564063" algn="l"/>
                <a:tab pos="5478463" algn="l"/>
                <a:tab pos="6392863" algn="l"/>
                <a:tab pos="7307263" algn="l"/>
                <a:tab pos="8221663" algn="l"/>
                <a:tab pos="9136063" algn="l"/>
                <a:tab pos="10050463" algn="l"/>
                <a:tab pos="10325100" algn="l"/>
                <a:tab pos="10774363" algn="l"/>
                <a:tab pos="10775950" algn="l"/>
                <a:tab pos="10777538" algn="l"/>
                <a:tab pos="10779125" algn="l"/>
                <a:tab pos="1078071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6550" algn="l"/>
                <a:tab pos="906463" algn="l"/>
                <a:tab pos="1820863" algn="l"/>
                <a:tab pos="2735263" algn="l"/>
                <a:tab pos="3649663" algn="l"/>
                <a:tab pos="4564063" algn="l"/>
                <a:tab pos="5478463" algn="l"/>
                <a:tab pos="6392863" algn="l"/>
                <a:tab pos="7307263" algn="l"/>
                <a:tab pos="8221663" algn="l"/>
                <a:tab pos="9136063" algn="l"/>
                <a:tab pos="10050463" algn="l"/>
                <a:tab pos="10325100" algn="l"/>
                <a:tab pos="10774363" algn="l"/>
                <a:tab pos="10775950" algn="l"/>
                <a:tab pos="10777538" algn="l"/>
                <a:tab pos="10779125" algn="l"/>
                <a:tab pos="1078071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9pPr>
          </a:lstStyle>
          <a:p>
            <a:pPr algn="ctr" eaLnBrk="1" hangingPunct="1"/>
            <a:r>
              <a:rPr lang="es-ES" altLang="es-ES" sz="2000">
                <a:solidFill>
                  <a:srgbClr val="000000"/>
                </a:solidFill>
              </a:rPr>
              <a:t>        </a:t>
            </a:r>
            <a:r>
              <a:rPr lang="en-US" altLang="es-ES" sz="2000" b="1" u="sng">
                <a:solidFill>
                  <a:srgbClr val="000000"/>
                </a:solidFill>
              </a:rPr>
              <a:t>Conducta concreta</a:t>
            </a:r>
            <a:r>
              <a:rPr lang="en-US" altLang="es-ES" sz="2000" b="1">
                <a:solidFill>
                  <a:srgbClr val="000000"/>
                </a:solidFill>
              </a:rPr>
              <a:t>     	 </a:t>
            </a:r>
            <a:r>
              <a:rPr lang="en-US" altLang="es-ES" sz="2000" b="1" u="sng">
                <a:solidFill>
                  <a:srgbClr val="000000"/>
                </a:solidFill>
              </a:rPr>
              <a:t>Consecuencia negativa a utilizar</a:t>
            </a:r>
          </a:p>
          <a:p>
            <a:pPr algn="ctr" eaLnBrk="1" hangingPunct="1"/>
            <a:endParaRPr lang="en-US" altLang="es-ES" sz="2000" u="sng">
              <a:solidFill>
                <a:srgbClr val="000000"/>
              </a:solidFill>
            </a:endParaRPr>
          </a:p>
          <a:p>
            <a:pPr algn="ctr" eaLnBrk="1" hangingPunct="1"/>
            <a:endParaRPr lang="en-US" altLang="es-ES" sz="2000" u="sng">
              <a:solidFill>
                <a:srgbClr val="000000"/>
              </a:solidFill>
            </a:endParaRPr>
          </a:p>
          <a:p>
            <a:pPr eaLnBrk="1" hangingPunct="1">
              <a:buFont typeface="Times New Roman" panose="02020603050405020304" pitchFamily="18" charset="0"/>
              <a:buAutoNum type="arabicPeriod"/>
            </a:pPr>
            <a:r>
              <a:rPr lang="es-ES" altLang="es-ES" sz="2000">
                <a:solidFill>
                  <a:srgbClr val="000000"/>
                </a:solidFill>
              </a:rPr>
              <a:t>          Consume porros                  Retirada o disminución de la paga</a:t>
            </a:r>
          </a:p>
          <a:p>
            <a:pPr eaLnBrk="1" hangingPunct="1">
              <a:buFont typeface="Times New Roman" panose="02020603050405020304" pitchFamily="18" charset="0"/>
              <a:buAutoNum type="arabicPeriod"/>
            </a:pPr>
            <a:endParaRPr lang="es-ES" altLang="es-ES" sz="2000">
              <a:solidFill>
                <a:srgbClr val="000000"/>
              </a:solidFill>
            </a:endParaRPr>
          </a:p>
          <a:p>
            <a:pPr eaLnBrk="1" hangingPunct="1">
              <a:buFont typeface="Times New Roman" panose="02020603050405020304" pitchFamily="18" charset="0"/>
              <a:buAutoNum type="arabicPeriod"/>
            </a:pPr>
            <a:r>
              <a:rPr lang="es-ES" altLang="es-ES" sz="2000">
                <a:solidFill>
                  <a:srgbClr val="000000"/>
                </a:solidFill>
              </a:rPr>
              <a:t>         Me grita o me insulta 	        Retirada o disminución del uso                                                                               						                         del móvil.</a:t>
            </a:r>
          </a:p>
          <a:p>
            <a:pPr eaLnBrk="1" hangingPunct="1">
              <a:buFont typeface="Times New Roman" panose="02020603050405020304" pitchFamily="18" charset="0"/>
              <a:buAutoNum type="arabicPeriod"/>
            </a:pPr>
            <a:endParaRPr lang="es-ES" altLang="es-ES" sz="2000">
              <a:solidFill>
                <a:srgbClr val="000000"/>
              </a:solidFill>
            </a:endParaRPr>
          </a:p>
          <a:p>
            <a:pPr eaLnBrk="1" hangingPunct="1">
              <a:buFont typeface="Times New Roman" panose="02020603050405020304" pitchFamily="18" charset="0"/>
              <a:buAutoNum type="arabicPeriod"/>
            </a:pPr>
            <a:r>
              <a:rPr lang="es-ES" altLang="es-ES" sz="2000">
                <a:solidFill>
                  <a:srgbClr val="000000"/>
                </a:solidFill>
              </a:rPr>
              <a:t>         Llega más tarde de la            Se restringe las horas de salida </a:t>
            </a:r>
          </a:p>
          <a:p>
            <a:pPr eaLnBrk="1" hangingPunct="1">
              <a:buClrTx/>
              <a:buSzTx/>
              <a:buFontTx/>
              <a:buNone/>
            </a:pPr>
            <a:r>
              <a:rPr lang="es-ES" altLang="es-ES" sz="2000">
                <a:solidFill>
                  <a:srgbClr val="000000"/>
                </a:solidFill>
              </a:rPr>
              <a:t>			               hora acordada.</a:t>
            </a:r>
            <a:r>
              <a:rPr lang="es-ES" altLang="es-ES">
                <a:solidFill>
                  <a:srgbClr val="FFFFFF"/>
                </a:solidFill>
              </a:rPr>
              <a:t> </a:t>
            </a:r>
            <a:r>
              <a:rPr lang="es-ES" altLang="es-ES" sz="2000">
                <a:solidFill>
                  <a:srgbClr val="000000"/>
                </a:solidFill>
              </a:rPr>
              <a:t>		         o vuelta a casa.</a:t>
            </a:r>
          </a:p>
          <a:p>
            <a:pPr eaLnBrk="1" hangingPunct="1">
              <a:buClrTx/>
              <a:buSzTx/>
              <a:buFontTx/>
              <a:buNone/>
            </a:pPr>
            <a:r>
              <a:rPr lang="es-ES" altLang="es-ES" sz="2000">
                <a:solidFill>
                  <a:srgbClr val="000000"/>
                </a:solidFill>
              </a:rPr>
              <a:t>		    </a:t>
            </a:r>
            <a:br>
              <a:rPr lang="es-ES" altLang="es-ES" sz="2000">
                <a:solidFill>
                  <a:srgbClr val="000000"/>
                </a:solidFill>
              </a:rPr>
            </a:br>
            <a:br>
              <a:rPr lang="es-ES" altLang="es-ES" sz="4400">
                <a:solidFill>
                  <a:srgbClr val="000000"/>
                </a:solidFill>
              </a:rPr>
            </a:br>
            <a:endParaRPr lang="es-ES" altLang="es-ES" sz="440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>
            <a:extLst>
              <a:ext uri="{FF2B5EF4-FFF2-40B4-BE49-F238E27FC236}">
                <a16:creationId xmlns:a16="http://schemas.microsoft.com/office/drawing/2014/main" id="{80EA79F0-DF9C-FB97-7BEA-574C17471F6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608013"/>
            <a:ext cx="9144000" cy="1312862"/>
          </a:xfrm>
        </p:spPr>
        <p:txBody>
          <a:bodyPr/>
          <a:lstStyle/>
          <a:p>
            <a:pPr eaLnBrk="1" hangingPunct="1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s-ES" altLang="es-ES" sz="4000" b="1"/>
              <a:t>III.</a:t>
            </a:r>
            <a:r>
              <a:rPr lang="es-ES" altLang="es-ES" sz="4000"/>
              <a:t> Fomenta una autonomía y responsabilidad adecuadas a su edad</a:t>
            </a:r>
          </a:p>
        </p:txBody>
      </p:sp>
      <p:pic>
        <p:nvPicPr>
          <p:cNvPr id="19459" name="Picture 3">
            <a:extLst>
              <a:ext uri="{FF2B5EF4-FFF2-40B4-BE49-F238E27FC236}">
                <a16:creationId xmlns:a16="http://schemas.microsoft.com/office/drawing/2014/main" id="{DE562B42-23CA-EDEF-0683-EB6EBEC10C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525" y="3438525"/>
            <a:ext cx="3419475" cy="3419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9460" name="Picture 4">
            <a:extLst>
              <a:ext uri="{FF2B5EF4-FFF2-40B4-BE49-F238E27FC236}">
                <a16:creationId xmlns:a16="http://schemas.microsoft.com/office/drawing/2014/main" id="{CF2C4AF7-B53B-7C99-9F11-22B989EFB6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2500" y="2924175"/>
            <a:ext cx="2765425" cy="2765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9461" name="Picture 5">
            <a:extLst>
              <a:ext uri="{FF2B5EF4-FFF2-40B4-BE49-F238E27FC236}">
                <a16:creationId xmlns:a16="http://schemas.microsoft.com/office/drawing/2014/main" id="{86EDDFAD-6783-5AD3-B063-D09AF8D902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13" y="4437063"/>
            <a:ext cx="2449512" cy="1836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9462" name="Picture 6">
            <a:extLst>
              <a:ext uri="{FF2B5EF4-FFF2-40B4-BE49-F238E27FC236}">
                <a16:creationId xmlns:a16="http://schemas.microsoft.com/office/drawing/2014/main" id="{AAA638B7-9FAC-CE35-B349-F474A3D40C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713" y="2420938"/>
            <a:ext cx="1357312" cy="180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674" name="Rectangle 2">
            <a:extLst>
              <a:ext uri="{FF2B5EF4-FFF2-40B4-BE49-F238E27FC236}">
                <a16:creationId xmlns:a16="http://schemas.microsoft.com/office/drawing/2014/main" id="{9A74C2CD-0121-E8A0-8159-3EC5EC5469D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pPr eaLnBrk="1" hangingPunct="1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s-ES">
                <a:effectLst>
                  <a:outerShdw blurRad="38100" dist="38100" dir="2700000" algn="tl">
                    <a:srgbClr val="C0C0C0"/>
                  </a:outerShdw>
                </a:effectLst>
              </a:rPr>
              <a:t>El proceso de la autonomía</a:t>
            </a:r>
          </a:p>
        </p:txBody>
      </p:sp>
      <p:sp>
        <p:nvSpPr>
          <p:cNvPr id="20483" name="Oval 3">
            <a:extLst>
              <a:ext uri="{FF2B5EF4-FFF2-40B4-BE49-F238E27FC236}">
                <a16:creationId xmlns:a16="http://schemas.microsoft.com/office/drawing/2014/main" id="{2BD82AA9-38BA-5793-CA04-924B0232E02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32363" y="2205038"/>
            <a:ext cx="2287587" cy="1841500"/>
          </a:xfrm>
          <a:prstGeom prst="ellipse">
            <a:avLst/>
          </a:prstGeom>
          <a:solidFill>
            <a:srgbClr val="FFFFFF"/>
          </a:solidFill>
          <a:ln w="9360">
            <a:solidFill>
              <a:srgbClr val="000000"/>
            </a:solidFill>
            <a:prstDash val="sysDot"/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9pPr>
          </a:lstStyle>
          <a:p>
            <a:pPr algn="ctr" eaLnBrk="1" hangingPunct="1"/>
            <a:endParaRPr lang="es-ES" altLang="es-ES" sz="1600">
              <a:solidFill>
                <a:srgbClr val="000000"/>
              </a:solidFill>
              <a:cs typeface="Times New Roman" panose="02020603050405020304" pitchFamily="18" charset="0"/>
            </a:endParaRPr>
          </a:p>
          <a:p>
            <a:pPr algn="ctr" eaLnBrk="1" hangingPunct="1"/>
            <a:endParaRPr lang="es-ES" altLang="es-ES" sz="1600">
              <a:solidFill>
                <a:srgbClr val="000000"/>
              </a:solidFill>
              <a:cs typeface="Times New Roman" panose="02020603050405020304" pitchFamily="18" charset="0"/>
            </a:endParaRPr>
          </a:p>
        </p:txBody>
      </p:sp>
      <p:sp>
        <p:nvSpPr>
          <p:cNvPr id="20484" name="Oval 4">
            <a:extLst>
              <a:ext uri="{FF2B5EF4-FFF2-40B4-BE49-F238E27FC236}">
                <a16:creationId xmlns:a16="http://schemas.microsoft.com/office/drawing/2014/main" id="{85DF1E4A-171E-8EFD-60CF-73F8C648445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0825" y="2349500"/>
            <a:ext cx="2160588" cy="1770063"/>
          </a:xfrm>
          <a:prstGeom prst="ellipse">
            <a:avLst/>
          </a:prstGeom>
          <a:solidFill>
            <a:srgbClr val="FFFFFF"/>
          </a:solidFill>
          <a:ln w="255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9pPr>
          </a:lstStyle>
          <a:p>
            <a:pPr eaLnBrk="1" hangingPunct="1"/>
            <a:r>
              <a:rPr lang="es-ES" altLang="es-ES" sz="2000" b="1">
                <a:solidFill>
                  <a:srgbClr val="000000"/>
                </a:solidFill>
                <a:cs typeface="Times New Roman" panose="02020603050405020304" pitchFamily="18" charset="0"/>
              </a:rPr>
              <a:t>      </a:t>
            </a:r>
            <a:r>
              <a:rPr lang="es-ES" altLang="es-ES" sz="1600">
                <a:solidFill>
                  <a:srgbClr val="000000"/>
                </a:solidFill>
              </a:rPr>
              <a:t> </a:t>
            </a:r>
          </a:p>
        </p:txBody>
      </p:sp>
      <p:sp>
        <p:nvSpPr>
          <p:cNvPr id="20485" name="Oval 5">
            <a:extLst>
              <a:ext uri="{FF2B5EF4-FFF2-40B4-BE49-F238E27FC236}">
                <a16:creationId xmlns:a16="http://schemas.microsoft.com/office/drawing/2014/main" id="{AC48E9DD-988A-405B-711D-76E4DAA99D5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92275" y="4508500"/>
            <a:ext cx="2520950" cy="2058988"/>
          </a:xfrm>
          <a:prstGeom prst="ellipse">
            <a:avLst/>
          </a:prstGeom>
          <a:solidFill>
            <a:srgbClr val="FFFFFF"/>
          </a:solidFill>
          <a:ln w="63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9pPr>
          </a:lstStyle>
          <a:p>
            <a:pPr eaLnBrk="1" hangingPunct="1"/>
            <a:endParaRPr lang="es-ES" altLang="es-ES" sz="1000" b="1">
              <a:solidFill>
                <a:srgbClr val="000000"/>
              </a:solidFill>
              <a:cs typeface="Times New Roman" panose="02020603050405020304" pitchFamily="18" charset="0"/>
            </a:endParaRPr>
          </a:p>
          <a:p>
            <a:pPr eaLnBrk="1" hangingPunct="1"/>
            <a:endParaRPr lang="es-ES" altLang="es-ES" sz="1000" b="1">
              <a:solidFill>
                <a:srgbClr val="000000"/>
              </a:solidFill>
              <a:cs typeface="Times New Roman" panose="02020603050405020304" pitchFamily="18" charset="0"/>
            </a:endParaRPr>
          </a:p>
        </p:txBody>
      </p:sp>
      <p:sp>
        <p:nvSpPr>
          <p:cNvPr id="20486" name="Oval 6">
            <a:extLst>
              <a:ext uri="{FF2B5EF4-FFF2-40B4-BE49-F238E27FC236}">
                <a16:creationId xmlns:a16="http://schemas.microsoft.com/office/drawing/2014/main" id="{15105B33-EB12-057A-C49D-52AD3D84EC4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56100" y="4437063"/>
            <a:ext cx="2735263" cy="2201862"/>
          </a:xfrm>
          <a:prstGeom prst="ellipse">
            <a:avLst/>
          </a:prstGeom>
          <a:solidFill>
            <a:srgbClr val="FFFFFF"/>
          </a:solidFill>
          <a:ln w="10152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S" altLang="es-ES"/>
          </a:p>
        </p:txBody>
      </p:sp>
      <p:sp>
        <p:nvSpPr>
          <p:cNvPr id="20487" name="Rectangle 7">
            <a:extLst>
              <a:ext uri="{FF2B5EF4-FFF2-40B4-BE49-F238E27FC236}">
                <a16:creationId xmlns:a16="http://schemas.microsoft.com/office/drawing/2014/main" id="{2101E8D1-5796-0F0A-E089-376FD93CBF6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741613"/>
            <a:ext cx="184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S" altLang="es-ES"/>
          </a:p>
        </p:txBody>
      </p:sp>
      <p:sp>
        <p:nvSpPr>
          <p:cNvPr id="20488" name="Oval 8">
            <a:extLst>
              <a:ext uri="{FF2B5EF4-FFF2-40B4-BE49-F238E27FC236}">
                <a16:creationId xmlns:a16="http://schemas.microsoft.com/office/drawing/2014/main" id="{0412B1F7-3191-9906-B6EB-152533D1E94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4213" y="2781300"/>
            <a:ext cx="1368425" cy="1049338"/>
          </a:xfrm>
          <a:prstGeom prst="ellipse">
            <a:avLst/>
          </a:prstGeom>
          <a:solidFill>
            <a:srgbClr val="FFFFFF"/>
          </a:solidFill>
          <a:ln w="255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9pPr>
          </a:lstStyle>
          <a:p>
            <a:pPr eaLnBrk="1" hangingPunct="1"/>
            <a:r>
              <a:rPr lang="es-ES" altLang="es-ES" sz="2000" b="1">
                <a:solidFill>
                  <a:srgbClr val="000000"/>
                </a:solidFill>
                <a:cs typeface="Times New Roman" panose="02020603050405020304" pitchFamily="18" charset="0"/>
              </a:rPr>
              <a:t>     </a:t>
            </a:r>
          </a:p>
        </p:txBody>
      </p:sp>
      <p:sp>
        <p:nvSpPr>
          <p:cNvPr id="20489" name="Oval 9">
            <a:extLst>
              <a:ext uri="{FF2B5EF4-FFF2-40B4-BE49-F238E27FC236}">
                <a16:creationId xmlns:a16="http://schemas.microsoft.com/office/drawing/2014/main" id="{81468965-B8B5-1856-B101-88C421795A4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40425" y="2133600"/>
            <a:ext cx="2287588" cy="1841500"/>
          </a:xfrm>
          <a:prstGeom prst="ellipse">
            <a:avLst/>
          </a:prstGeom>
          <a:solidFill>
            <a:srgbClr val="FFFFFF"/>
          </a:solidFill>
          <a:ln w="9360">
            <a:solidFill>
              <a:srgbClr val="000000"/>
            </a:solidFill>
            <a:prstDash val="sysDot"/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9pPr>
          </a:lstStyle>
          <a:p>
            <a:pPr algn="ctr" eaLnBrk="1" hangingPunct="1"/>
            <a:endParaRPr lang="es-ES" altLang="es-ES" sz="1600">
              <a:solidFill>
                <a:srgbClr val="000000"/>
              </a:solidFill>
              <a:cs typeface="Times New Roman" panose="02020603050405020304" pitchFamily="18" charset="0"/>
            </a:endParaRPr>
          </a:p>
          <a:p>
            <a:pPr algn="ctr" eaLnBrk="1" hangingPunct="1"/>
            <a:endParaRPr lang="es-ES" altLang="es-ES" sz="1600">
              <a:solidFill>
                <a:srgbClr val="000000"/>
              </a:solidFill>
              <a:cs typeface="Times New Roman" panose="02020603050405020304" pitchFamily="18" charset="0"/>
            </a:endParaRPr>
          </a:p>
        </p:txBody>
      </p:sp>
      <p:sp>
        <p:nvSpPr>
          <p:cNvPr id="20490" name="Rectangle 10">
            <a:extLst>
              <a:ext uri="{FF2B5EF4-FFF2-40B4-BE49-F238E27FC236}">
                <a16:creationId xmlns:a16="http://schemas.microsoft.com/office/drawing/2014/main" id="{23BDB59A-090B-CB5F-4196-6D3FE895DDC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5288" y="1484313"/>
            <a:ext cx="1944687" cy="86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9pPr>
          </a:lstStyle>
          <a:p>
            <a:pPr algn="ctr" eaLnBrk="1" hangingPunct="1"/>
            <a:r>
              <a:rPr lang="es-ES" altLang="es-ES" sz="2400" b="1">
                <a:solidFill>
                  <a:srgbClr val="000000"/>
                </a:solidFill>
              </a:rPr>
              <a:t>Infancia</a:t>
            </a:r>
          </a:p>
        </p:txBody>
      </p:sp>
      <p:sp>
        <p:nvSpPr>
          <p:cNvPr id="20491" name="Rectangle 11">
            <a:extLst>
              <a:ext uri="{FF2B5EF4-FFF2-40B4-BE49-F238E27FC236}">
                <a16:creationId xmlns:a16="http://schemas.microsoft.com/office/drawing/2014/main" id="{6DBDBF6A-E980-2EA3-12A9-2ED1734FB12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92725" y="1412875"/>
            <a:ext cx="2376488" cy="85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9pPr>
          </a:lstStyle>
          <a:p>
            <a:pPr algn="ctr" eaLnBrk="1" hangingPunct="1"/>
            <a:r>
              <a:rPr lang="es-ES" altLang="es-ES" sz="2400" b="1">
                <a:solidFill>
                  <a:srgbClr val="000000"/>
                </a:solidFill>
              </a:rPr>
              <a:t>Adolescencia</a:t>
            </a:r>
          </a:p>
        </p:txBody>
      </p:sp>
      <p:sp>
        <p:nvSpPr>
          <p:cNvPr id="20492" name="Rectangle 12">
            <a:extLst>
              <a:ext uri="{FF2B5EF4-FFF2-40B4-BE49-F238E27FC236}">
                <a16:creationId xmlns:a16="http://schemas.microsoft.com/office/drawing/2014/main" id="{74643924-9F5C-CDB8-D5CE-748630C08CF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03575" y="3933825"/>
            <a:ext cx="1944688" cy="711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9pPr>
          </a:lstStyle>
          <a:p>
            <a:pPr algn="ctr" eaLnBrk="1" hangingPunct="1"/>
            <a:r>
              <a:rPr lang="es-ES" altLang="es-ES" sz="2400" b="1">
                <a:solidFill>
                  <a:srgbClr val="000000"/>
                </a:solidFill>
              </a:rPr>
              <a:t>Adulto</a:t>
            </a:r>
          </a:p>
        </p:txBody>
      </p:sp>
      <p:sp>
        <p:nvSpPr>
          <p:cNvPr id="20493" name="Rectangle 13">
            <a:extLst>
              <a:ext uri="{FF2B5EF4-FFF2-40B4-BE49-F238E27FC236}">
                <a16:creationId xmlns:a16="http://schemas.microsoft.com/office/drawing/2014/main" id="{BBE7A38E-0478-B8B1-0237-5399B98544DA}"/>
              </a:ext>
            </a:extLst>
          </p:cNvPr>
          <p:cNvSpPr>
            <a:spLocks noChangeArrowheads="1"/>
          </p:cNvSpPr>
          <p:nvPr/>
        </p:nvSpPr>
        <p:spPr bwMode="auto">
          <a:xfrm>
            <a:off x="971550" y="3068638"/>
            <a:ext cx="1079500" cy="496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9pPr>
          </a:lstStyle>
          <a:p>
            <a:pPr algn="ctr" eaLnBrk="1" hangingPunct="1"/>
            <a:r>
              <a:rPr lang="es-ES" altLang="es-ES" b="1">
                <a:solidFill>
                  <a:srgbClr val="000000"/>
                </a:solidFill>
              </a:rPr>
              <a:t>Mike</a:t>
            </a:r>
            <a:r>
              <a:rPr lang="es-ES" altLang="es-ES" sz="1600" b="1">
                <a:solidFill>
                  <a:srgbClr val="000000"/>
                </a:solidFill>
              </a:rPr>
              <a:t>l</a:t>
            </a:r>
          </a:p>
        </p:txBody>
      </p:sp>
      <p:sp>
        <p:nvSpPr>
          <p:cNvPr id="20494" name="Rectangle 14">
            <a:extLst>
              <a:ext uri="{FF2B5EF4-FFF2-40B4-BE49-F238E27FC236}">
                <a16:creationId xmlns:a16="http://schemas.microsoft.com/office/drawing/2014/main" id="{CABB177A-555D-5F36-0CB6-4F5EACFF742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03801" y="2852738"/>
            <a:ext cx="936624" cy="4238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9pPr>
          </a:lstStyle>
          <a:p>
            <a:pPr algn="ctr" eaLnBrk="1" hangingPunct="1"/>
            <a:r>
              <a:rPr lang="es-ES" altLang="es-ES" b="1" dirty="0">
                <a:solidFill>
                  <a:srgbClr val="000000"/>
                </a:solidFill>
              </a:rPr>
              <a:t>Mikel</a:t>
            </a:r>
          </a:p>
        </p:txBody>
      </p:sp>
      <p:sp>
        <p:nvSpPr>
          <p:cNvPr id="20495" name="Rectangle 15">
            <a:extLst>
              <a:ext uri="{FF2B5EF4-FFF2-40B4-BE49-F238E27FC236}">
                <a16:creationId xmlns:a16="http://schemas.microsoft.com/office/drawing/2014/main" id="{2EF95C1C-37F0-1D82-CEA7-51C2CC00F78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11413" y="5157788"/>
            <a:ext cx="936625" cy="4238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9pPr>
          </a:lstStyle>
          <a:p>
            <a:pPr algn="ctr" eaLnBrk="1" hangingPunct="1"/>
            <a:r>
              <a:rPr lang="es-ES" altLang="es-ES" b="1" dirty="0">
                <a:solidFill>
                  <a:srgbClr val="000000"/>
                </a:solidFill>
              </a:rPr>
              <a:t>Mikel</a:t>
            </a:r>
          </a:p>
        </p:txBody>
      </p:sp>
      <p:sp>
        <p:nvSpPr>
          <p:cNvPr id="20496" name="Rectangle 16">
            <a:extLst>
              <a:ext uri="{FF2B5EF4-FFF2-40B4-BE49-F238E27FC236}">
                <a16:creationId xmlns:a16="http://schemas.microsoft.com/office/drawing/2014/main" id="{1AE48ED9-1098-8D7A-7B23-3A70EC75E4A9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5650" y="2420938"/>
            <a:ext cx="1223963" cy="4238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9pPr>
          </a:lstStyle>
          <a:p>
            <a:pPr algn="ctr" eaLnBrk="1" hangingPunct="1"/>
            <a:r>
              <a:rPr lang="es-ES" altLang="es-ES" b="1" dirty="0">
                <a:solidFill>
                  <a:srgbClr val="000000"/>
                </a:solidFill>
              </a:rPr>
              <a:t>Padres</a:t>
            </a:r>
          </a:p>
        </p:txBody>
      </p:sp>
      <p:sp>
        <p:nvSpPr>
          <p:cNvPr id="20497" name="Rectangle 17">
            <a:extLst>
              <a:ext uri="{FF2B5EF4-FFF2-40B4-BE49-F238E27FC236}">
                <a16:creationId xmlns:a16="http://schemas.microsoft.com/office/drawing/2014/main" id="{9B0E5074-825D-3EE6-470F-AA3012C2D58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59563" y="2852738"/>
            <a:ext cx="1152525" cy="4238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9pPr>
          </a:lstStyle>
          <a:p>
            <a:pPr algn="ctr" eaLnBrk="1" hangingPunct="1"/>
            <a:r>
              <a:rPr lang="es-ES" altLang="es-ES" b="1">
                <a:solidFill>
                  <a:srgbClr val="000000"/>
                </a:solidFill>
              </a:rPr>
              <a:t>Padres</a:t>
            </a:r>
          </a:p>
        </p:txBody>
      </p:sp>
      <p:sp>
        <p:nvSpPr>
          <p:cNvPr id="20498" name="Rectangle 18">
            <a:extLst>
              <a:ext uri="{FF2B5EF4-FFF2-40B4-BE49-F238E27FC236}">
                <a16:creationId xmlns:a16="http://schemas.microsoft.com/office/drawing/2014/main" id="{FE415E0C-FF0E-4D63-1149-E99692FCD4D1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19700" y="5157788"/>
            <a:ext cx="1081088" cy="503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9pPr>
          </a:lstStyle>
          <a:p>
            <a:pPr algn="ctr" eaLnBrk="1" hangingPunct="1"/>
            <a:r>
              <a:rPr lang="es-ES" altLang="es-ES" b="1">
                <a:solidFill>
                  <a:srgbClr val="000000"/>
                </a:solidFill>
              </a:rPr>
              <a:t>Padres</a:t>
            </a:r>
          </a:p>
        </p:txBody>
      </p:sp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>
            <a:extLst>
              <a:ext uri="{FF2B5EF4-FFF2-40B4-BE49-F238E27FC236}">
                <a16:creationId xmlns:a16="http://schemas.microsoft.com/office/drawing/2014/main" id="{D476857D-8B8A-D48A-F009-338F6C34999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4213" y="395288"/>
            <a:ext cx="7772400" cy="1922462"/>
          </a:xfrm>
        </p:spPr>
        <p:txBody>
          <a:bodyPr/>
          <a:lstStyle/>
          <a:p>
            <a:pPr eaLnBrk="1" hangingPunct="1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s-ES" altLang="es-ES" sz="4000"/>
              <a:t>Sin exigir cosas para la que no están preparados.</a:t>
            </a:r>
            <a:br>
              <a:rPr lang="es-ES" altLang="es-ES" sz="4000"/>
            </a:br>
            <a:endParaRPr lang="es-ES" altLang="es-ES" sz="4000"/>
          </a:p>
        </p:txBody>
      </p:sp>
      <p:pic>
        <p:nvPicPr>
          <p:cNvPr id="21507" name="Picture 3">
            <a:extLst>
              <a:ext uri="{FF2B5EF4-FFF2-40B4-BE49-F238E27FC236}">
                <a16:creationId xmlns:a16="http://schemas.microsoft.com/office/drawing/2014/main" id="{5463BA7C-E264-3637-B34B-0ED45EEB13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3429000"/>
            <a:ext cx="1774825" cy="2736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1508" name="Picture 4">
            <a:extLst>
              <a:ext uri="{FF2B5EF4-FFF2-40B4-BE49-F238E27FC236}">
                <a16:creationId xmlns:a16="http://schemas.microsoft.com/office/drawing/2014/main" id="{9A78B667-D53B-C257-3485-59C939726C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3573463"/>
            <a:ext cx="2289175" cy="2322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1509" name="Picture 5">
            <a:extLst>
              <a:ext uri="{FF2B5EF4-FFF2-40B4-BE49-F238E27FC236}">
                <a16:creationId xmlns:a16="http://schemas.microsoft.com/office/drawing/2014/main" id="{9C66B098-6003-F545-5394-56DDFFF27B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2313" y="2060575"/>
            <a:ext cx="2201862" cy="2952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>
            <a:extLst>
              <a:ext uri="{FF2B5EF4-FFF2-40B4-BE49-F238E27FC236}">
                <a16:creationId xmlns:a16="http://schemas.microsoft.com/office/drawing/2014/main" id="{D1CDDEFC-076C-4534-8130-F6BA35EA410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39750" y="549275"/>
            <a:ext cx="8229600" cy="1439863"/>
          </a:xfrm>
        </p:spPr>
        <p:txBody>
          <a:bodyPr/>
          <a:lstStyle/>
          <a:p>
            <a:pPr eaLnBrk="1" hangingPunct="1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s-ES" altLang="es-ES" sz="4000"/>
              <a:t>Sin tratarles como niños: </a:t>
            </a:r>
            <a:br>
              <a:rPr lang="es-ES" altLang="es-ES" sz="4000"/>
            </a:br>
            <a:r>
              <a:rPr lang="es-ES" altLang="es-ES" sz="4000"/>
              <a:t>No infantilizarles. </a:t>
            </a:r>
          </a:p>
        </p:txBody>
      </p:sp>
      <p:pic>
        <p:nvPicPr>
          <p:cNvPr id="22531" name="Picture 3">
            <a:extLst>
              <a:ext uri="{FF2B5EF4-FFF2-40B4-BE49-F238E27FC236}">
                <a16:creationId xmlns:a16="http://schemas.microsoft.com/office/drawing/2014/main" id="{5450DAD6-AF1E-3C95-FECE-E0C79BFEFD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8038" y="2565400"/>
            <a:ext cx="2797175" cy="4078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2532" name="Picture 4">
            <a:extLst>
              <a:ext uri="{FF2B5EF4-FFF2-40B4-BE49-F238E27FC236}">
                <a16:creationId xmlns:a16="http://schemas.microsoft.com/office/drawing/2014/main" id="{A0D0A9D7-7E31-8891-126A-89A0216064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688" y="2997200"/>
            <a:ext cx="1865312" cy="2592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2533" name="Picture 5">
            <a:extLst>
              <a:ext uri="{FF2B5EF4-FFF2-40B4-BE49-F238E27FC236}">
                <a16:creationId xmlns:a16="http://schemas.microsoft.com/office/drawing/2014/main" id="{D7CD6726-41D3-902C-3556-87421FEB6E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2276475"/>
            <a:ext cx="2411413" cy="1739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2534" name="Picture 6">
            <a:extLst>
              <a:ext uri="{FF2B5EF4-FFF2-40B4-BE49-F238E27FC236}">
                <a16:creationId xmlns:a16="http://schemas.microsoft.com/office/drawing/2014/main" id="{8DE2B0BB-169D-11E6-7DC5-AC6682CAAE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4365625"/>
            <a:ext cx="2017712" cy="2087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1">
            <a:extLst>
              <a:ext uri="{FF2B5EF4-FFF2-40B4-BE49-F238E27FC236}">
                <a16:creationId xmlns:a16="http://schemas.microsoft.com/office/drawing/2014/main" id="{5039C318-DAF7-7A47-69A8-7B9EF3DCAB0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68313" y="465138"/>
            <a:ext cx="8229600" cy="1312862"/>
          </a:xfrm>
        </p:spPr>
        <p:txBody>
          <a:bodyPr/>
          <a:lstStyle/>
          <a:p>
            <a:pPr eaLnBrk="1" hangingPunct="1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s-ES" altLang="es-ES" sz="4000" b="1"/>
              <a:t>Delega en tu hijo/a la </a:t>
            </a:r>
            <a:r>
              <a:rPr lang="es-ES" altLang="es-ES" sz="4000" b="1" u="sng"/>
              <a:t>responsabilidad</a:t>
            </a:r>
            <a:r>
              <a:rPr lang="es-ES" altLang="es-ES" sz="4000" b="1"/>
              <a:t> sobre su vida</a:t>
            </a:r>
          </a:p>
        </p:txBody>
      </p:sp>
      <p:sp>
        <p:nvSpPr>
          <p:cNvPr id="23555" name="Rectangle 2">
            <a:extLst>
              <a:ext uri="{FF2B5EF4-FFF2-40B4-BE49-F238E27FC236}">
                <a16:creationId xmlns:a16="http://schemas.microsoft.com/office/drawing/2014/main" id="{DB9C87F5-254F-189E-422C-0FBAEAD31E6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14400" y="2349500"/>
            <a:ext cx="8229600" cy="4114800"/>
          </a:xfrm>
        </p:spPr>
        <p:txBody>
          <a:bodyPr/>
          <a:lstStyle/>
          <a:p>
            <a:pPr marL="333375" indent="-333375" eaLnBrk="1" hangingPunct="1">
              <a:buFont typeface="Arial" panose="020B0604020202020204" pitchFamily="34" charset="0"/>
              <a:buChar char="•"/>
              <a:tabLst>
                <a:tab pos="333375" algn="l"/>
                <a:tab pos="438150" algn="l"/>
                <a:tab pos="887413" algn="l"/>
                <a:tab pos="1336675" algn="l"/>
                <a:tab pos="1785938" algn="l"/>
                <a:tab pos="2235200" algn="l"/>
                <a:tab pos="2684463" algn="l"/>
                <a:tab pos="3133725" algn="l"/>
                <a:tab pos="3582988" algn="l"/>
                <a:tab pos="4032250" algn="l"/>
                <a:tab pos="4481513" algn="l"/>
                <a:tab pos="4930775" algn="l"/>
                <a:tab pos="5380038" algn="l"/>
                <a:tab pos="5829300" algn="l"/>
                <a:tab pos="6278563" algn="l"/>
                <a:tab pos="6727825" algn="l"/>
                <a:tab pos="7177088" algn="l"/>
                <a:tab pos="7626350" algn="l"/>
                <a:tab pos="8075613" algn="l"/>
                <a:tab pos="8524875" algn="l"/>
                <a:tab pos="8974138" algn="l"/>
              </a:tabLst>
            </a:pPr>
            <a:r>
              <a:rPr lang="es-ES" altLang="es-ES" b="1"/>
              <a:t>Confía</a:t>
            </a:r>
            <a:r>
              <a:rPr lang="es-ES" altLang="es-ES"/>
              <a:t> en tu hijo/a.</a:t>
            </a:r>
          </a:p>
          <a:p>
            <a:pPr marL="333375" indent="-333375" eaLnBrk="1" hangingPunct="1">
              <a:buClrTx/>
              <a:buSzTx/>
              <a:buFontTx/>
              <a:buNone/>
              <a:tabLst>
                <a:tab pos="333375" algn="l"/>
                <a:tab pos="438150" algn="l"/>
                <a:tab pos="887413" algn="l"/>
                <a:tab pos="1336675" algn="l"/>
                <a:tab pos="1785938" algn="l"/>
                <a:tab pos="2235200" algn="l"/>
                <a:tab pos="2684463" algn="l"/>
                <a:tab pos="3133725" algn="l"/>
                <a:tab pos="3582988" algn="l"/>
                <a:tab pos="4032250" algn="l"/>
                <a:tab pos="4481513" algn="l"/>
                <a:tab pos="4930775" algn="l"/>
                <a:tab pos="5380038" algn="l"/>
                <a:tab pos="5829300" algn="l"/>
                <a:tab pos="6278563" algn="l"/>
                <a:tab pos="6727825" algn="l"/>
                <a:tab pos="7177088" algn="l"/>
                <a:tab pos="7626350" algn="l"/>
                <a:tab pos="8075613" algn="l"/>
                <a:tab pos="8524875" algn="l"/>
                <a:tab pos="8974138" algn="l"/>
              </a:tabLst>
            </a:pPr>
            <a:endParaRPr lang="es-ES" altLang="es-ES"/>
          </a:p>
          <a:p>
            <a:pPr marL="333375" indent="-333375" eaLnBrk="1" hangingPunct="1">
              <a:buClrTx/>
              <a:buSzTx/>
              <a:buFontTx/>
              <a:buNone/>
              <a:tabLst>
                <a:tab pos="333375" algn="l"/>
                <a:tab pos="438150" algn="l"/>
                <a:tab pos="887413" algn="l"/>
                <a:tab pos="1336675" algn="l"/>
                <a:tab pos="1785938" algn="l"/>
                <a:tab pos="2235200" algn="l"/>
                <a:tab pos="2684463" algn="l"/>
                <a:tab pos="3133725" algn="l"/>
                <a:tab pos="3582988" algn="l"/>
                <a:tab pos="4032250" algn="l"/>
                <a:tab pos="4481513" algn="l"/>
                <a:tab pos="4930775" algn="l"/>
                <a:tab pos="5380038" algn="l"/>
                <a:tab pos="5829300" algn="l"/>
                <a:tab pos="6278563" algn="l"/>
                <a:tab pos="6727825" algn="l"/>
                <a:tab pos="7177088" algn="l"/>
                <a:tab pos="7626350" algn="l"/>
                <a:tab pos="8075613" algn="l"/>
                <a:tab pos="8524875" algn="l"/>
                <a:tab pos="8974138" algn="l"/>
              </a:tabLst>
            </a:pPr>
            <a:endParaRPr lang="es-ES" altLang="es-ES"/>
          </a:p>
          <a:p>
            <a:pPr marL="333375" indent="-333375" eaLnBrk="1" hangingPunct="1">
              <a:buClrTx/>
              <a:buSzTx/>
              <a:buFontTx/>
              <a:buNone/>
              <a:tabLst>
                <a:tab pos="333375" algn="l"/>
                <a:tab pos="438150" algn="l"/>
                <a:tab pos="887413" algn="l"/>
                <a:tab pos="1336675" algn="l"/>
                <a:tab pos="1785938" algn="l"/>
                <a:tab pos="2235200" algn="l"/>
                <a:tab pos="2684463" algn="l"/>
                <a:tab pos="3133725" algn="l"/>
                <a:tab pos="3582988" algn="l"/>
                <a:tab pos="4032250" algn="l"/>
                <a:tab pos="4481513" algn="l"/>
                <a:tab pos="4930775" algn="l"/>
                <a:tab pos="5380038" algn="l"/>
                <a:tab pos="5829300" algn="l"/>
                <a:tab pos="6278563" algn="l"/>
                <a:tab pos="6727825" algn="l"/>
                <a:tab pos="7177088" algn="l"/>
                <a:tab pos="7626350" algn="l"/>
                <a:tab pos="8075613" algn="l"/>
                <a:tab pos="8524875" algn="l"/>
                <a:tab pos="8974138" algn="l"/>
              </a:tabLst>
            </a:pPr>
            <a:endParaRPr lang="es-ES" altLang="es-ES"/>
          </a:p>
          <a:p>
            <a:pPr marL="333375" indent="-333375" eaLnBrk="1" hangingPunct="1">
              <a:buClrTx/>
              <a:buSzTx/>
              <a:buFontTx/>
              <a:buNone/>
              <a:tabLst>
                <a:tab pos="333375" algn="l"/>
                <a:tab pos="438150" algn="l"/>
                <a:tab pos="887413" algn="l"/>
                <a:tab pos="1336675" algn="l"/>
                <a:tab pos="1785938" algn="l"/>
                <a:tab pos="2235200" algn="l"/>
                <a:tab pos="2684463" algn="l"/>
                <a:tab pos="3133725" algn="l"/>
                <a:tab pos="3582988" algn="l"/>
                <a:tab pos="4032250" algn="l"/>
                <a:tab pos="4481513" algn="l"/>
                <a:tab pos="4930775" algn="l"/>
                <a:tab pos="5380038" algn="l"/>
                <a:tab pos="5829300" algn="l"/>
                <a:tab pos="6278563" algn="l"/>
                <a:tab pos="6727825" algn="l"/>
                <a:tab pos="7177088" algn="l"/>
                <a:tab pos="7626350" algn="l"/>
                <a:tab pos="8075613" algn="l"/>
                <a:tab pos="8524875" algn="l"/>
                <a:tab pos="8974138" algn="l"/>
              </a:tabLst>
            </a:pPr>
            <a:endParaRPr lang="es-ES" altLang="es-ES"/>
          </a:p>
          <a:p>
            <a:pPr marL="333375" indent="-333375" eaLnBrk="1" hangingPunct="1">
              <a:buClrTx/>
              <a:buSzTx/>
              <a:buFontTx/>
              <a:buNone/>
              <a:tabLst>
                <a:tab pos="333375" algn="l"/>
                <a:tab pos="438150" algn="l"/>
                <a:tab pos="887413" algn="l"/>
                <a:tab pos="1336675" algn="l"/>
                <a:tab pos="1785938" algn="l"/>
                <a:tab pos="2235200" algn="l"/>
                <a:tab pos="2684463" algn="l"/>
                <a:tab pos="3133725" algn="l"/>
                <a:tab pos="3582988" algn="l"/>
                <a:tab pos="4032250" algn="l"/>
                <a:tab pos="4481513" algn="l"/>
                <a:tab pos="4930775" algn="l"/>
                <a:tab pos="5380038" algn="l"/>
                <a:tab pos="5829300" algn="l"/>
                <a:tab pos="6278563" algn="l"/>
                <a:tab pos="6727825" algn="l"/>
                <a:tab pos="7177088" algn="l"/>
                <a:tab pos="7626350" algn="l"/>
                <a:tab pos="8075613" algn="l"/>
                <a:tab pos="8524875" algn="l"/>
                <a:tab pos="8974138" algn="l"/>
              </a:tabLst>
            </a:pPr>
            <a:endParaRPr lang="es-ES" altLang="es-ES"/>
          </a:p>
          <a:p>
            <a:pPr marL="333375" indent="-333375" eaLnBrk="1" hangingPunct="1">
              <a:buClrTx/>
              <a:buSzTx/>
              <a:buFontTx/>
              <a:buNone/>
              <a:tabLst>
                <a:tab pos="333375" algn="l"/>
                <a:tab pos="438150" algn="l"/>
                <a:tab pos="887413" algn="l"/>
                <a:tab pos="1336675" algn="l"/>
                <a:tab pos="1785938" algn="l"/>
                <a:tab pos="2235200" algn="l"/>
                <a:tab pos="2684463" algn="l"/>
                <a:tab pos="3133725" algn="l"/>
                <a:tab pos="3582988" algn="l"/>
                <a:tab pos="4032250" algn="l"/>
                <a:tab pos="4481513" algn="l"/>
                <a:tab pos="4930775" algn="l"/>
                <a:tab pos="5380038" algn="l"/>
                <a:tab pos="5829300" algn="l"/>
                <a:tab pos="6278563" algn="l"/>
                <a:tab pos="6727825" algn="l"/>
                <a:tab pos="7177088" algn="l"/>
                <a:tab pos="7626350" algn="l"/>
                <a:tab pos="8075613" algn="l"/>
                <a:tab pos="8524875" algn="l"/>
                <a:tab pos="8974138" algn="l"/>
              </a:tabLst>
            </a:pPr>
            <a:endParaRPr lang="es-ES" altLang="es-ES"/>
          </a:p>
        </p:txBody>
      </p:sp>
      <p:pic>
        <p:nvPicPr>
          <p:cNvPr id="23556" name="Picture 3">
            <a:extLst>
              <a:ext uri="{FF2B5EF4-FFF2-40B4-BE49-F238E27FC236}">
                <a16:creationId xmlns:a16="http://schemas.microsoft.com/office/drawing/2014/main" id="{19EF7B7F-A218-6EEB-099B-AED199D087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513" y="3644900"/>
            <a:ext cx="2519362" cy="2054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3557" name="Picture 4">
            <a:extLst>
              <a:ext uri="{FF2B5EF4-FFF2-40B4-BE49-F238E27FC236}">
                <a16:creationId xmlns:a16="http://schemas.microsoft.com/office/drawing/2014/main" id="{71B63899-FDED-C17D-8020-87C016BC59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725" y="2276475"/>
            <a:ext cx="2447925" cy="2179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1">
            <a:extLst>
              <a:ext uri="{FF2B5EF4-FFF2-40B4-BE49-F238E27FC236}">
                <a16:creationId xmlns:a16="http://schemas.microsoft.com/office/drawing/2014/main" id="{803E7F9A-4C97-F47F-6AD7-CC4CAE1FE6C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95288" y="981075"/>
            <a:ext cx="8229600" cy="1143000"/>
          </a:xfrm>
        </p:spPr>
        <p:txBody>
          <a:bodyPr/>
          <a:lstStyle/>
          <a:p>
            <a:pPr eaLnBrk="1" hangingPunct="1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s-ES" altLang="es-ES"/>
              <a:t>Derechos y obligaciones</a:t>
            </a:r>
          </a:p>
        </p:txBody>
      </p:sp>
      <p:pic>
        <p:nvPicPr>
          <p:cNvPr id="10243" name="Picture 2">
            <a:extLst>
              <a:ext uri="{FF2B5EF4-FFF2-40B4-BE49-F238E27FC236}">
                <a16:creationId xmlns:a16="http://schemas.microsoft.com/office/drawing/2014/main" id="{00F5D487-8E7D-9319-67E0-1121833B23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450" y="2492375"/>
            <a:ext cx="3168650" cy="2498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0244" name="Picture 3">
            <a:extLst>
              <a:ext uri="{FF2B5EF4-FFF2-40B4-BE49-F238E27FC236}">
                <a16:creationId xmlns:a16="http://schemas.microsoft.com/office/drawing/2014/main" id="{19AAAADA-0C59-22E7-8FD0-A5C02D23F0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263" y="2420938"/>
            <a:ext cx="2857500" cy="2609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0245" name="Rectangle 4">
            <a:extLst>
              <a:ext uri="{FF2B5EF4-FFF2-40B4-BE49-F238E27FC236}">
                <a16:creationId xmlns:a16="http://schemas.microsoft.com/office/drawing/2014/main" id="{AA184F0A-8BE4-739B-1858-7B33D3921755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03800" y="4292600"/>
            <a:ext cx="3205163" cy="639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9991" tIns="46795" rIns="89991" bIns="46795" anchor="ctr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 sz="2000"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 sz="2000"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 sz="2000"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 sz="2000"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 sz="2000"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 sz="2000"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 sz="2000"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 sz="2000"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 sz="2000"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9pPr>
          </a:lstStyle>
          <a:p>
            <a:pPr algn="ctr" eaLnBrk="1" hangingPunct="1"/>
            <a:r>
              <a:rPr lang="es-ES" altLang="es-ES" b="1">
                <a:solidFill>
                  <a:srgbClr val="FFFFFF"/>
                </a:solidFill>
              </a:rPr>
              <a:t>Obligaciones</a:t>
            </a:r>
            <a:r>
              <a:rPr lang="es-ES" altLang="es-ES" sz="1800" b="1">
                <a:solidFill>
                  <a:srgbClr val="FFFFFF"/>
                </a:solidFill>
              </a:rPr>
              <a:t>  </a:t>
            </a:r>
            <a:r>
              <a:rPr lang="es-ES" altLang="es-ES" b="1">
                <a:solidFill>
                  <a:srgbClr val="FFFFFF"/>
                </a:solidFill>
              </a:rPr>
              <a:t>Derechos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1">
            <a:extLst>
              <a:ext uri="{FF2B5EF4-FFF2-40B4-BE49-F238E27FC236}">
                <a16:creationId xmlns:a16="http://schemas.microsoft.com/office/drawing/2014/main" id="{62A03263-6584-DF36-EA0B-AEE06EE8438F}"/>
              </a:ext>
            </a:extLst>
          </p:cNvPr>
          <p:cNvSpPr>
            <a:spLocks noGrp="1" noChangeArrowheads="1"/>
          </p:cNvSpPr>
          <p:nvPr>
            <p:ph type="subTitle"/>
          </p:nvPr>
        </p:nvSpPr>
        <p:spPr>
          <a:xfrm>
            <a:off x="1331913" y="476250"/>
            <a:ext cx="6400800" cy="1657350"/>
          </a:xfrm>
        </p:spPr>
        <p:txBody>
          <a:bodyPr anchor="t"/>
          <a:lstStyle/>
          <a:p>
            <a:pPr eaLnBrk="1" hangingPunct="1">
              <a:spcBef>
                <a:spcPts val="800"/>
              </a:spcBef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s-ES" sz="2800" b="1"/>
              <a:t> </a:t>
            </a:r>
            <a:r>
              <a:rPr lang="es-ES" sz="3200" b="1"/>
              <a:t>Responsabilízale</a:t>
            </a:r>
            <a:r>
              <a:rPr lang="es-ES" sz="3200"/>
              <a:t> por lo que hace</a:t>
            </a:r>
          </a:p>
          <a:p>
            <a:pPr eaLnBrk="1" hangingPunct="1">
              <a:spcBef>
                <a:spcPts val="800"/>
              </a:spcBef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endParaRPr lang="es-ES" sz="3200"/>
          </a:p>
        </p:txBody>
      </p:sp>
      <p:pic>
        <p:nvPicPr>
          <p:cNvPr id="24579" name="Picture 2">
            <a:extLst>
              <a:ext uri="{FF2B5EF4-FFF2-40B4-BE49-F238E27FC236}">
                <a16:creationId xmlns:a16="http://schemas.microsoft.com/office/drawing/2014/main" id="{445D01FE-D240-47D4-E9D2-1AA7F05A50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0338" y="1700213"/>
            <a:ext cx="1984375" cy="2519362"/>
          </a:xfrm>
          <a:prstGeom prst="rect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4580" name="Picture 3">
            <a:extLst>
              <a:ext uri="{FF2B5EF4-FFF2-40B4-BE49-F238E27FC236}">
                <a16:creationId xmlns:a16="http://schemas.microsoft.com/office/drawing/2014/main" id="{77FA9DC5-751D-8302-979B-01B63246E3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3213100"/>
            <a:ext cx="2438400" cy="3240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4581" name="Picture 4">
            <a:extLst>
              <a:ext uri="{FF2B5EF4-FFF2-40B4-BE49-F238E27FC236}">
                <a16:creationId xmlns:a16="http://schemas.microsoft.com/office/drawing/2014/main" id="{FE97E0E0-3E8B-E97F-172C-350A42F718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788" y="3429000"/>
            <a:ext cx="2109787" cy="287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4582" name="Picture 5">
            <a:extLst>
              <a:ext uri="{FF2B5EF4-FFF2-40B4-BE49-F238E27FC236}">
                <a16:creationId xmlns:a16="http://schemas.microsoft.com/office/drawing/2014/main" id="{3E25EF3D-7BB8-B77B-33A6-24C73BE1F4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8038" y="4005263"/>
            <a:ext cx="2395537" cy="2481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4583" name="Picture 6">
            <a:extLst>
              <a:ext uri="{FF2B5EF4-FFF2-40B4-BE49-F238E27FC236}">
                <a16:creationId xmlns:a16="http://schemas.microsoft.com/office/drawing/2014/main" id="{5F0F736B-346C-6C7F-8C6F-6867A30811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163" y="5462588"/>
            <a:ext cx="1482725" cy="1395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4584" name="Picture 7">
            <a:extLst>
              <a:ext uri="{FF2B5EF4-FFF2-40B4-BE49-F238E27FC236}">
                <a16:creationId xmlns:a16="http://schemas.microsoft.com/office/drawing/2014/main" id="{3D8898C7-A8DB-5B5E-981D-6DA6D95C3E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9700" y="1628775"/>
            <a:ext cx="1944688" cy="1500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4585" name="Picture 8">
            <a:extLst>
              <a:ext uri="{FF2B5EF4-FFF2-40B4-BE49-F238E27FC236}">
                <a16:creationId xmlns:a16="http://schemas.microsoft.com/office/drawing/2014/main" id="{049FB194-F6AB-9DC5-3A57-92D6C63D0B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5863" y="1700213"/>
            <a:ext cx="1423987" cy="1495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1">
            <a:extLst>
              <a:ext uri="{FF2B5EF4-FFF2-40B4-BE49-F238E27FC236}">
                <a16:creationId xmlns:a16="http://schemas.microsoft.com/office/drawing/2014/main" id="{CA3CAEF6-97FD-BBF5-CCB5-49C36AD5504C}"/>
              </a:ext>
            </a:extLst>
          </p:cNvPr>
          <p:cNvSpPr>
            <a:spLocks noGrp="1" noChangeArrowheads="1"/>
          </p:cNvSpPr>
          <p:nvPr>
            <p:ph type="subTitle"/>
          </p:nvPr>
        </p:nvSpPr>
        <p:spPr>
          <a:xfrm>
            <a:off x="1331913" y="260350"/>
            <a:ext cx="6400800" cy="1752600"/>
          </a:xfrm>
        </p:spPr>
        <p:txBody>
          <a:bodyPr anchor="t"/>
          <a:lstStyle/>
          <a:p>
            <a:pPr eaLnBrk="1" hangingPunct="1">
              <a:spcBef>
                <a:spcPts val="900"/>
              </a:spcBef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s-ES" sz="3600"/>
              <a:t>Establece </a:t>
            </a:r>
            <a:r>
              <a:rPr lang="es-ES" sz="3600" b="1"/>
              <a:t>consecuencias</a:t>
            </a:r>
            <a:r>
              <a:rPr lang="es-ES" sz="3600"/>
              <a:t> si se saltan o se cumplen los límites. </a:t>
            </a:r>
          </a:p>
        </p:txBody>
      </p:sp>
      <p:pic>
        <p:nvPicPr>
          <p:cNvPr id="25603" name="Picture 2">
            <a:extLst>
              <a:ext uri="{FF2B5EF4-FFF2-40B4-BE49-F238E27FC236}">
                <a16:creationId xmlns:a16="http://schemas.microsoft.com/office/drawing/2014/main" id="{39954446-75C0-688B-BB0C-A186D5A8A5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0563" y="4437063"/>
            <a:ext cx="165735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5604" name="Picture 3">
            <a:extLst>
              <a:ext uri="{FF2B5EF4-FFF2-40B4-BE49-F238E27FC236}">
                <a16:creationId xmlns:a16="http://schemas.microsoft.com/office/drawing/2014/main" id="{ADB8E0F1-ADDE-8EEE-DEF0-C94BF37519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7050" y="4292600"/>
            <a:ext cx="1800225" cy="1190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5605" name="Picture 4">
            <a:extLst>
              <a:ext uri="{FF2B5EF4-FFF2-40B4-BE49-F238E27FC236}">
                <a16:creationId xmlns:a16="http://schemas.microsoft.com/office/drawing/2014/main" id="{46B12A07-2D47-E5E3-6810-14BF0B1172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313" y="2708275"/>
            <a:ext cx="1778000" cy="2160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5606" name="Picture 5">
            <a:extLst>
              <a:ext uri="{FF2B5EF4-FFF2-40B4-BE49-F238E27FC236}">
                <a16:creationId xmlns:a16="http://schemas.microsoft.com/office/drawing/2014/main" id="{046372F4-55AB-2FA6-78B5-DAF7F7902F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32638" y="1484313"/>
            <a:ext cx="1682750" cy="2376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5607" name="Picture 6">
            <a:extLst>
              <a:ext uri="{FF2B5EF4-FFF2-40B4-BE49-F238E27FC236}">
                <a16:creationId xmlns:a16="http://schemas.microsoft.com/office/drawing/2014/main" id="{8AEB8315-7575-3772-48B0-15845DF45B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4221163"/>
            <a:ext cx="1871662" cy="1022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5608" name="Picture 7">
            <a:extLst>
              <a:ext uri="{FF2B5EF4-FFF2-40B4-BE49-F238E27FC236}">
                <a16:creationId xmlns:a16="http://schemas.microsoft.com/office/drawing/2014/main" id="{9182BEF8-AD45-AC35-1AF3-435C14529F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1700213"/>
            <a:ext cx="1751012" cy="19446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5609" name="Picture 8">
            <a:extLst>
              <a:ext uri="{FF2B5EF4-FFF2-40B4-BE49-F238E27FC236}">
                <a16:creationId xmlns:a16="http://schemas.microsoft.com/office/drawing/2014/main" id="{C3C2097E-C508-E74E-3892-75FA749FE5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2205038"/>
            <a:ext cx="2160588" cy="1622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5610" name="Rectangle 9">
            <a:extLst>
              <a:ext uri="{FF2B5EF4-FFF2-40B4-BE49-F238E27FC236}">
                <a16:creationId xmlns:a16="http://schemas.microsoft.com/office/drawing/2014/main" id="{0ACE6ABC-3AB6-6AFA-678C-E2EE35F6E1F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42988" y="5661025"/>
            <a:ext cx="7329487" cy="9477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9pPr>
          </a:lstStyle>
          <a:p>
            <a:pPr algn="ctr" eaLnBrk="1" hangingPunct="1">
              <a:spcBef>
                <a:spcPts val="700"/>
              </a:spcBef>
            </a:pPr>
            <a:r>
              <a:rPr lang="es-ES" altLang="es-ES" sz="2800">
                <a:solidFill>
                  <a:srgbClr val="000000"/>
                </a:solidFill>
              </a:rPr>
              <a:t>Tu hijo/a necesita y es capaz de </a:t>
            </a:r>
            <a:r>
              <a:rPr lang="es-ES" altLang="es-ES" sz="2800" b="1">
                <a:solidFill>
                  <a:srgbClr val="000000"/>
                </a:solidFill>
              </a:rPr>
              <a:t>asumir</a:t>
            </a:r>
            <a:r>
              <a:rPr lang="es-ES" altLang="es-ES" sz="2800">
                <a:solidFill>
                  <a:srgbClr val="000000"/>
                </a:solidFill>
              </a:rPr>
              <a:t> las </a:t>
            </a:r>
            <a:r>
              <a:rPr lang="es-ES" altLang="es-ES" sz="2800" b="1">
                <a:solidFill>
                  <a:srgbClr val="000000"/>
                </a:solidFill>
              </a:rPr>
              <a:t>consecuencias de sus actos.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1">
            <a:extLst>
              <a:ext uri="{FF2B5EF4-FFF2-40B4-BE49-F238E27FC236}">
                <a16:creationId xmlns:a16="http://schemas.microsoft.com/office/drawing/2014/main" id="{2D58DE09-AFCE-A0A4-AA0E-74F80842C86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68313" y="750888"/>
            <a:ext cx="8229600" cy="1312862"/>
          </a:xfrm>
        </p:spPr>
        <p:txBody>
          <a:bodyPr/>
          <a:lstStyle/>
          <a:p>
            <a:pPr eaLnBrk="1" hangingPunct="1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s-ES" altLang="es-ES" sz="4000"/>
              <a:t>No le </a:t>
            </a:r>
            <a:r>
              <a:rPr lang="es-ES" altLang="es-ES" sz="4000" b="1"/>
              <a:t>infravalores</a:t>
            </a:r>
            <a:r>
              <a:rPr lang="es-ES" altLang="es-ES" sz="4000"/>
              <a:t>, ni le hagas sentir inferior.</a:t>
            </a:r>
          </a:p>
        </p:txBody>
      </p:sp>
      <p:pic>
        <p:nvPicPr>
          <p:cNvPr id="26627" name="Picture 2">
            <a:extLst>
              <a:ext uri="{FF2B5EF4-FFF2-40B4-BE49-F238E27FC236}">
                <a16:creationId xmlns:a16="http://schemas.microsoft.com/office/drawing/2014/main" id="{67C47C21-45A4-CB4B-7A91-33F2FDACA5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575" y="2205038"/>
            <a:ext cx="2835275" cy="3960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6628" name="Picture 3">
            <a:extLst>
              <a:ext uri="{FF2B5EF4-FFF2-40B4-BE49-F238E27FC236}">
                <a16:creationId xmlns:a16="http://schemas.microsoft.com/office/drawing/2014/main" id="{7CFB0683-0E22-0D26-4AD4-3754AA870D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13" y="3789363"/>
            <a:ext cx="2076450" cy="2290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1">
            <a:extLst>
              <a:ext uri="{FF2B5EF4-FFF2-40B4-BE49-F238E27FC236}">
                <a16:creationId xmlns:a16="http://schemas.microsoft.com/office/drawing/2014/main" id="{42164141-348A-1C40-16E5-5D7AD8F03D0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68313" y="1125538"/>
            <a:ext cx="3754437" cy="4667250"/>
          </a:xfrm>
        </p:spPr>
        <p:txBody>
          <a:bodyPr/>
          <a:lstStyle/>
          <a:p>
            <a:pPr eaLnBrk="1" hangingPunct="1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s-ES" altLang="es-ES" sz="4000"/>
              <a:t>Tu hijo/a necesita y es capaz de tomar sus propias </a:t>
            </a:r>
            <a:r>
              <a:rPr lang="es-ES" altLang="es-ES" sz="4000" b="1"/>
              <a:t>decisiones</a:t>
            </a:r>
            <a:r>
              <a:rPr lang="es-ES" altLang="es-ES" sz="4000"/>
              <a:t>.</a:t>
            </a:r>
            <a:br>
              <a:rPr lang="es-ES" altLang="es-ES" sz="4000"/>
            </a:br>
            <a:endParaRPr lang="es-ES" altLang="es-ES" sz="4000"/>
          </a:p>
        </p:txBody>
      </p:sp>
      <p:pic>
        <p:nvPicPr>
          <p:cNvPr id="27651" name="Picture 2">
            <a:extLst>
              <a:ext uri="{FF2B5EF4-FFF2-40B4-BE49-F238E27FC236}">
                <a16:creationId xmlns:a16="http://schemas.microsoft.com/office/drawing/2014/main" id="{A6A444E1-D423-9BD5-E175-5E2DE46495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4675" y="836613"/>
            <a:ext cx="4387850" cy="5451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1">
            <a:extLst>
              <a:ext uri="{FF2B5EF4-FFF2-40B4-BE49-F238E27FC236}">
                <a16:creationId xmlns:a16="http://schemas.microsoft.com/office/drawing/2014/main" id="{D8CB09FD-12EF-ACA8-329E-87E8CCAE855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68313" y="679450"/>
            <a:ext cx="8229600" cy="1312863"/>
          </a:xfrm>
        </p:spPr>
        <p:txBody>
          <a:bodyPr/>
          <a:lstStyle/>
          <a:p>
            <a:pPr eaLnBrk="1" hangingPunct="1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s-ES" altLang="es-ES" sz="4000"/>
              <a:t>No eres mejor madre/padre por darle todo hecho.</a:t>
            </a:r>
          </a:p>
        </p:txBody>
      </p:sp>
      <p:pic>
        <p:nvPicPr>
          <p:cNvPr id="28675" name="Picture 2">
            <a:extLst>
              <a:ext uri="{FF2B5EF4-FFF2-40B4-BE49-F238E27FC236}">
                <a16:creationId xmlns:a16="http://schemas.microsoft.com/office/drawing/2014/main" id="{D36139B8-19A9-9F3A-D732-F74287F4FD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2924175"/>
            <a:ext cx="2160588" cy="1227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8676" name="Picture 3">
            <a:extLst>
              <a:ext uri="{FF2B5EF4-FFF2-40B4-BE49-F238E27FC236}">
                <a16:creationId xmlns:a16="http://schemas.microsoft.com/office/drawing/2014/main" id="{6077394C-8359-91A8-A216-1B4567B9CD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088" y="2133600"/>
            <a:ext cx="2598737" cy="3457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8677" name="Picture 4">
            <a:extLst>
              <a:ext uri="{FF2B5EF4-FFF2-40B4-BE49-F238E27FC236}">
                <a16:creationId xmlns:a16="http://schemas.microsoft.com/office/drawing/2014/main" id="{D800AA47-9E47-D7E9-B478-F4CD1D7965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4508500"/>
            <a:ext cx="2874963" cy="1916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1">
            <a:extLst>
              <a:ext uri="{FF2B5EF4-FFF2-40B4-BE49-F238E27FC236}">
                <a16:creationId xmlns:a16="http://schemas.microsoft.com/office/drawing/2014/main" id="{37F81889-76A0-0F52-0BB4-C5234124F8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5600" y="1557338"/>
            <a:ext cx="3203575" cy="1920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9699" name="Picture 2">
            <a:extLst>
              <a:ext uri="{FF2B5EF4-FFF2-40B4-BE49-F238E27FC236}">
                <a16:creationId xmlns:a16="http://schemas.microsoft.com/office/drawing/2014/main" id="{26C6F2C5-4317-515A-13C0-9250168A99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679904">
            <a:off x="1331913" y="1125538"/>
            <a:ext cx="1957387" cy="1468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9700" name="Rectangle 3">
            <a:extLst>
              <a:ext uri="{FF2B5EF4-FFF2-40B4-BE49-F238E27FC236}">
                <a16:creationId xmlns:a16="http://schemas.microsoft.com/office/drawing/2014/main" id="{70113B14-7CC5-FF24-F43A-C6E4AE13130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188913"/>
            <a:ext cx="9036050" cy="1143000"/>
          </a:xfrm>
        </p:spPr>
        <p:txBody>
          <a:bodyPr/>
          <a:lstStyle/>
          <a:p>
            <a:pPr eaLnBrk="1" hangingPunct="1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s-ES" altLang="es-ES" sz="4000" b="1"/>
              <a:t>IV. Transmite el afecto a tus hijos/as</a:t>
            </a:r>
          </a:p>
        </p:txBody>
      </p:sp>
      <p:pic>
        <p:nvPicPr>
          <p:cNvPr id="29701" name="Picture 4">
            <a:extLst>
              <a:ext uri="{FF2B5EF4-FFF2-40B4-BE49-F238E27FC236}">
                <a16:creationId xmlns:a16="http://schemas.microsoft.com/office/drawing/2014/main" id="{669D8B23-DF4F-6C76-E70A-B9FAB8C18D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288" y="4797425"/>
            <a:ext cx="968375" cy="1397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9702" name="Picture 5">
            <a:extLst>
              <a:ext uri="{FF2B5EF4-FFF2-40B4-BE49-F238E27FC236}">
                <a16:creationId xmlns:a16="http://schemas.microsoft.com/office/drawing/2014/main" id="{7B4013A0-CFD9-C3A7-9438-4C2CFD5FD7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9700" y="5057775"/>
            <a:ext cx="1800225" cy="1800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9703" name="Picture 6">
            <a:extLst>
              <a:ext uri="{FF2B5EF4-FFF2-40B4-BE49-F238E27FC236}">
                <a16:creationId xmlns:a16="http://schemas.microsoft.com/office/drawing/2014/main" id="{0FDBD679-5EC9-618E-C1E6-98632D4602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462050">
            <a:off x="395288" y="4581525"/>
            <a:ext cx="2616200" cy="2035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9704" name="Picture 7">
            <a:extLst>
              <a:ext uri="{FF2B5EF4-FFF2-40B4-BE49-F238E27FC236}">
                <a16:creationId xmlns:a16="http://schemas.microsoft.com/office/drawing/2014/main" id="{6BDE093A-6121-3DCF-4122-5D11962E05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875" y="3860800"/>
            <a:ext cx="2736850" cy="2736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9705" name="Picture 8">
            <a:extLst>
              <a:ext uri="{FF2B5EF4-FFF2-40B4-BE49-F238E27FC236}">
                <a16:creationId xmlns:a16="http://schemas.microsoft.com/office/drawing/2014/main" id="{80724710-482C-3E89-9D68-F94F95CE85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588" y="3141663"/>
            <a:ext cx="1944687" cy="1454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9706" name="Picture 9">
            <a:extLst>
              <a:ext uri="{FF2B5EF4-FFF2-40B4-BE49-F238E27FC236}">
                <a16:creationId xmlns:a16="http://schemas.microsoft.com/office/drawing/2014/main" id="{4C52DF3A-AAE2-4ED3-0C2D-A4E5F70DBC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2138" y="1773238"/>
            <a:ext cx="2471737" cy="2339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9707" name="Picture 10">
            <a:extLst>
              <a:ext uri="{FF2B5EF4-FFF2-40B4-BE49-F238E27FC236}">
                <a16:creationId xmlns:a16="http://schemas.microsoft.com/office/drawing/2014/main" id="{1BB77E5B-62D8-D6F1-A545-4E69D72773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2420938"/>
            <a:ext cx="2592388" cy="2116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9708" name="Picture 11">
            <a:extLst>
              <a:ext uri="{FF2B5EF4-FFF2-40B4-BE49-F238E27FC236}">
                <a16:creationId xmlns:a16="http://schemas.microsoft.com/office/drawing/2014/main" id="{E02DED7A-2B7D-8B5B-7E54-820D3AC7EE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825" y="3644900"/>
            <a:ext cx="2016125" cy="1460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>
            <a:extLst>
              <a:ext uri="{FF2B5EF4-FFF2-40B4-BE49-F238E27FC236}">
                <a16:creationId xmlns:a16="http://schemas.microsoft.com/office/drawing/2014/main" id="{F129800F-4378-5215-D51D-4D7C8E15D92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79388" y="404813"/>
            <a:ext cx="8785225" cy="3024187"/>
          </a:xfrm>
        </p:spPr>
        <p:txBody>
          <a:bodyPr/>
          <a:lstStyle/>
          <a:p>
            <a:pPr algn="l" eaLnBrk="1" hangingPunct="1">
              <a:lnSpc>
                <a:spcPct val="110000"/>
              </a:lnSpc>
            </a:pPr>
            <a:r>
              <a:rPr lang="es-ES" altLang="es-ES" sz="3600" b="1"/>
              <a:t>		  ¿De qué manera mostramos </a:t>
            </a:r>
            <a:br>
              <a:rPr lang="es-ES" altLang="es-ES" sz="3600" b="1"/>
            </a:br>
            <a:r>
              <a:rPr lang="es-ES" altLang="es-ES" sz="3600" b="1"/>
              <a:t>				     		el afecto?</a:t>
            </a:r>
            <a:br>
              <a:rPr lang="es-ES" altLang="es-ES" sz="3600" b="1"/>
            </a:br>
            <a:br>
              <a:rPr lang="es-ES" altLang="es-ES" sz="3600" b="1"/>
            </a:br>
            <a:r>
              <a:rPr lang="es-ES" altLang="es-ES" sz="3600" b="1"/>
              <a:t>		</a:t>
            </a:r>
            <a:endParaRPr lang="es-ES" altLang="es-ES" sz="4800"/>
          </a:p>
        </p:txBody>
      </p:sp>
      <p:pic>
        <p:nvPicPr>
          <p:cNvPr id="30723" name="Picture 4">
            <a:extLst>
              <a:ext uri="{FF2B5EF4-FFF2-40B4-BE49-F238E27FC236}">
                <a16:creationId xmlns:a16="http://schemas.microsoft.com/office/drawing/2014/main" id="{35A767F7-EC98-08DA-C945-91A823C89E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363" y="4292600"/>
            <a:ext cx="2195512" cy="2195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0724" name="Picture 5">
            <a:extLst>
              <a:ext uri="{FF2B5EF4-FFF2-40B4-BE49-F238E27FC236}">
                <a16:creationId xmlns:a16="http://schemas.microsoft.com/office/drawing/2014/main" id="{9B55AEC0-2DE8-8036-060A-9A54544124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8175" y="4508500"/>
            <a:ext cx="1944688" cy="1900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0725" name="Picture 6">
            <a:extLst>
              <a:ext uri="{FF2B5EF4-FFF2-40B4-BE49-F238E27FC236}">
                <a16:creationId xmlns:a16="http://schemas.microsoft.com/office/drawing/2014/main" id="{44AB78AA-AFAD-6C7D-5D69-850DC85477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9563" y="1484313"/>
            <a:ext cx="2046287" cy="2449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0726" name="Picture 7">
            <a:extLst>
              <a:ext uri="{FF2B5EF4-FFF2-40B4-BE49-F238E27FC236}">
                <a16:creationId xmlns:a16="http://schemas.microsoft.com/office/drawing/2014/main" id="{955E82FD-ECBA-49DC-03B2-DAF210CAF0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43275">
            <a:off x="250825" y="1484313"/>
            <a:ext cx="1127125" cy="1441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63848" name="Rectangle 8">
            <a:extLst>
              <a:ext uri="{FF2B5EF4-FFF2-40B4-BE49-F238E27FC236}">
                <a16:creationId xmlns:a16="http://schemas.microsoft.com/office/drawing/2014/main" id="{A3783B90-E0CC-C301-7FC8-A956886E0DA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9388" y="981075"/>
            <a:ext cx="8785225" cy="4922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/>
          <a:p>
            <a:pPr>
              <a:lnSpc>
                <a:spcPct val="110000"/>
              </a:lnSpc>
            </a:pPr>
            <a:r>
              <a:rPr lang="es-ES" altLang="es-ES" sz="3600" b="1">
                <a:solidFill>
                  <a:srgbClr val="000000"/>
                </a:solidFill>
              </a:rPr>
              <a:t>		  </a:t>
            </a:r>
            <a:br>
              <a:rPr lang="es-ES" altLang="es-ES" sz="3600" b="1">
                <a:solidFill>
                  <a:srgbClr val="000000"/>
                </a:solidFill>
              </a:rPr>
            </a:br>
            <a:r>
              <a:rPr lang="es-ES" altLang="es-ES" sz="3600" b="1">
                <a:solidFill>
                  <a:srgbClr val="000000"/>
                </a:solidFill>
              </a:rPr>
              <a:t>			</a:t>
            </a:r>
            <a:r>
              <a:rPr lang="es-ES" altLang="es-ES" sz="2800" b="1">
                <a:solidFill>
                  <a:srgbClr val="000000"/>
                </a:solidFill>
              </a:rPr>
              <a:t>1. Verbalmente. </a:t>
            </a:r>
            <a:br>
              <a:rPr lang="es-ES" altLang="es-ES" sz="2800" b="1">
                <a:solidFill>
                  <a:srgbClr val="000000"/>
                </a:solidFill>
              </a:rPr>
            </a:br>
            <a:r>
              <a:rPr lang="es-ES" altLang="es-ES" sz="2800" b="1">
                <a:solidFill>
                  <a:srgbClr val="000000"/>
                </a:solidFill>
              </a:rPr>
              <a:t>			2. Comunicación no verbal. </a:t>
            </a:r>
            <a:br>
              <a:rPr lang="es-ES" altLang="es-ES" sz="2800" b="1">
                <a:solidFill>
                  <a:srgbClr val="000000"/>
                </a:solidFill>
              </a:rPr>
            </a:br>
            <a:r>
              <a:rPr lang="es-ES" altLang="es-ES" sz="2800" b="1">
                <a:solidFill>
                  <a:srgbClr val="000000"/>
                </a:solidFill>
              </a:rPr>
              <a:t>			3. Con hechos.</a:t>
            </a:r>
            <a:br>
              <a:rPr lang="es-ES" altLang="es-ES" sz="2800" b="1">
                <a:solidFill>
                  <a:srgbClr val="000000"/>
                </a:solidFill>
              </a:rPr>
            </a:br>
            <a:r>
              <a:rPr lang="es-ES" altLang="es-ES" sz="2800" b="1">
                <a:solidFill>
                  <a:srgbClr val="000000"/>
                </a:solidFill>
              </a:rPr>
              <a:t>			4. …</a:t>
            </a:r>
            <a:br>
              <a:rPr lang="es-ES" altLang="es-ES" sz="2800" b="1">
                <a:solidFill>
                  <a:srgbClr val="000000"/>
                </a:solidFill>
              </a:rPr>
            </a:br>
            <a:r>
              <a:rPr lang="es-ES" altLang="es-ES" sz="4800">
                <a:solidFill>
                  <a:srgbClr val="000000"/>
                </a:solidFill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3000"/>
                                        <p:tgtEl>
                                          <p:spTgt spid="1638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1">
            <a:extLst>
              <a:ext uri="{FF2B5EF4-FFF2-40B4-BE49-F238E27FC236}">
                <a16:creationId xmlns:a16="http://schemas.microsoft.com/office/drawing/2014/main" id="{9D00F947-3367-0E39-F457-BD3B9D2C58E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18488" cy="2146300"/>
          </a:xfrm>
        </p:spPr>
        <p:txBody>
          <a:bodyPr/>
          <a:lstStyle/>
          <a:p>
            <a:pPr eaLnBrk="1" hangingPunct="1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s-ES" altLang="es-ES"/>
              <a:t>Reconoce, valora y refuerza</a:t>
            </a:r>
            <a:br>
              <a:rPr lang="es-ES" altLang="es-ES"/>
            </a:br>
            <a:r>
              <a:rPr lang="es-ES" altLang="es-ES"/>
              <a:t>lo que hace bien.</a:t>
            </a:r>
          </a:p>
        </p:txBody>
      </p:sp>
      <p:pic>
        <p:nvPicPr>
          <p:cNvPr id="31747" name="Picture 2">
            <a:extLst>
              <a:ext uri="{FF2B5EF4-FFF2-40B4-BE49-F238E27FC236}">
                <a16:creationId xmlns:a16="http://schemas.microsoft.com/office/drawing/2014/main" id="{8C5CE00E-4E87-F219-4482-346EE43A3F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2275" y="3068638"/>
            <a:ext cx="2938463" cy="2795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1748" name="Picture 3">
            <a:extLst>
              <a:ext uri="{FF2B5EF4-FFF2-40B4-BE49-F238E27FC236}">
                <a16:creationId xmlns:a16="http://schemas.microsoft.com/office/drawing/2014/main" id="{0BBFF2E3-2B8A-F63D-1637-B0C2BE2831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263" y="2420938"/>
            <a:ext cx="2563812" cy="3529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>
            <a:extLst>
              <a:ext uri="{FF2B5EF4-FFF2-40B4-BE49-F238E27FC236}">
                <a16:creationId xmlns:a16="http://schemas.microsoft.com/office/drawing/2014/main" id="{EE03CD9C-1290-5B2C-D3B5-46CD17D19C5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95288" y="476250"/>
            <a:ext cx="8229600" cy="1143000"/>
          </a:xfrm>
        </p:spPr>
        <p:txBody>
          <a:bodyPr/>
          <a:lstStyle/>
          <a:p>
            <a:pPr eaLnBrk="1" hangingPunct="1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s-ES" altLang="es-ES" sz="3600" b="1"/>
              <a:t>Diferencia lo que es de lo que hace</a:t>
            </a:r>
          </a:p>
        </p:txBody>
      </p:sp>
      <p:pic>
        <p:nvPicPr>
          <p:cNvPr id="32771" name="Picture 3" descr="imagesCA34HFND">
            <a:extLst>
              <a:ext uri="{FF2B5EF4-FFF2-40B4-BE49-F238E27FC236}">
                <a16:creationId xmlns:a16="http://schemas.microsoft.com/office/drawing/2014/main" id="{11C7E8AE-A8E6-1F61-1D0C-683FE18DC8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463" y="1700213"/>
            <a:ext cx="2855912" cy="3744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72" name="Picture 4" descr="imagesCA9CIMRP">
            <a:extLst>
              <a:ext uri="{FF2B5EF4-FFF2-40B4-BE49-F238E27FC236}">
                <a16:creationId xmlns:a16="http://schemas.microsoft.com/office/drawing/2014/main" id="{EB4DC5F3-F1DA-59C6-3C7F-926D316530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650" y="2492375"/>
            <a:ext cx="3600450" cy="3552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1">
            <a:extLst>
              <a:ext uri="{FF2B5EF4-FFF2-40B4-BE49-F238E27FC236}">
                <a16:creationId xmlns:a16="http://schemas.microsoft.com/office/drawing/2014/main" id="{3F9DDC8D-3124-7450-4F81-F9DC385E797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282700"/>
          </a:xfrm>
        </p:spPr>
        <p:txBody>
          <a:bodyPr/>
          <a:lstStyle/>
          <a:p>
            <a:pPr eaLnBrk="1" hangingPunct="1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s-ES" altLang="es-ES" sz="4000" b="1"/>
              <a:t>V. Condiciones para una adecuada comunicación</a:t>
            </a:r>
          </a:p>
        </p:txBody>
      </p:sp>
      <p:pic>
        <p:nvPicPr>
          <p:cNvPr id="33795" name="Picture 2">
            <a:extLst>
              <a:ext uri="{FF2B5EF4-FFF2-40B4-BE49-F238E27FC236}">
                <a16:creationId xmlns:a16="http://schemas.microsoft.com/office/drawing/2014/main" id="{C889B1EE-6C15-70C5-B511-04FB604B7B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5600" y="3789363"/>
            <a:ext cx="2665413" cy="1776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3796" name="Picture 3">
            <a:extLst>
              <a:ext uri="{FF2B5EF4-FFF2-40B4-BE49-F238E27FC236}">
                <a16:creationId xmlns:a16="http://schemas.microsoft.com/office/drawing/2014/main" id="{96426503-CC94-4EA4-6FCA-CF3AC50624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088" y="1916113"/>
            <a:ext cx="3602037" cy="3602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Diseño predeterminado">
  <a:themeElements>
    <a:clrScheme name="Diseño predeterminad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iseño predeterminado">
      <a:majorFont>
        <a:latin typeface="Arial"/>
        <a:ea typeface=""/>
        <a:cs typeface="Lucida Sans Unicode"/>
      </a:majorFont>
      <a:minorFont>
        <a:latin typeface="Arial"/>
        <a:ea typeface=""/>
        <a:cs typeface="Lucida Sans Unicode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8" charset="0"/>
          <a:buNone/>
          <a:tabLst/>
          <a:defRPr kumimoji="0" lang="en-GB" sz="20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cs typeface="Lucida Sans Unicode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8" charset="0"/>
          <a:buNone/>
          <a:tabLst/>
          <a:defRPr kumimoji="0" lang="en-GB" sz="20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cs typeface="Lucida Sans Unicode" pitchFamily="34" charset="0"/>
          </a:defRPr>
        </a:defPPr>
      </a:lstStyle>
    </a:lnDef>
  </a:objectDefaults>
  <a:extraClrSchemeLst>
    <a:extraClrScheme>
      <a:clrScheme name="Diseño predeterminad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ema d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5692</TotalTime>
  <Words>2325</Words>
  <Application>Microsoft Macintosh PowerPoint</Application>
  <PresentationFormat>Presentación en pantalla (4:3)</PresentationFormat>
  <Paragraphs>411</Paragraphs>
  <Slides>106</Slides>
  <Notes>94</Notes>
  <HiddenSlides>0</HiddenSlides>
  <MMClips>0</MMClips>
  <ScaleCrop>false</ScaleCrop>
  <HeadingPairs>
    <vt:vector size="8" baseType="variant">
      <vt:variant>
        <vt:lpstr>Fuentes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Servidores OLE incrustados</vt:lpstr>
      </vt:variant>
      <vt:variant>
        <vt:i4>0</vt:i4>
      </vt:variant>
      <vt:variant>
        <vt:lpstr>Títulos de diapositiva</vt:lpstr>
      </vt:variant>
      <vt:variant>
        <vt:i4>106</vt:i4>
      </vt:variant>
    </vt:vector>
  </HeadingPairs>
  <TitlesOfParts>
    <vt:vector size="113" baseType="lpstr">
      <vt:lpstr>Arial</vt:lpstr>
      <vt:lpstr>Lucida Sans Unicode</vt:lpstr>
      <vt:lpstr>Times New Roman</vt:lpstr>
      <vt:lpstr>Comic Sans MS</vt:lpstr>
      <vt:lpstr>Tahoma</vt:lpstr>
      <vt:lpstr>Blackadder ITC</vt:lpstr>
      <vt:lpstr>Diseño predeterminado</vt:lpstr>
      <vt:lpstr>Charla de madres y padres</vt:lpstr>
      <vt:lpstr>¿Cómo actuar ante los consumos de nuestro/a hijo/a adolescente?</vt:lpstr>
      <vt:lpstr> ¿ CÓMO ACTUAR  ANTE LOS CONSUMOS DE CANNABIS/ALCOHOL  DE NUESTRO HIJO/A ADOLESCENTE ?</vt:lpstr>
      <vt:lpstr>Afrontar</vt:lpstr>
      <vt:lpstr>NUESTRO/A HIJO/A ES ADOLESCENTE</vt:lpstr>
      <vt:lpstr>CARACTERÍSTICAS DE LA ADOLESCENCIA</vt:lpstr>
      <vt:lpstr>1. Cambios físicos, psicológicos y sociales que pueden generar crisis personal.</vt:lpstr>
      <vt:lpstr>Presentación de PowerPoint</vt:lpstr>
      <vt:lpstr>Derechos y obligaciones</vt:lpstr>
      <vt:lpstr>¿Qué hacen los hijos para ganarse el derecho a ser tratados como adultos?</vt:lpstr>
      <vt:lpstr> </vt:lpstr>
      <vt:lpstr>La adolescencia es un tiempo de construcción de la identidad en forma de avances y retrocesos.</vt:lpstr>
      <vt:lpstr>La adolescencia es una etapa donde se ensayan los primeros pasos como adulto.</vt:lpstr>
      <vt:lpstr>Se desidealiza a los padres</vt:lpstr>
      <vt:lpstr>El contexto social del adolescente</vt:lpstr>
      <vt:lpstr>Busca la independencia fuera. El grupo le aporta seguridad y confianza</vt:lpstr>
      <vt:lpstr>Cada vez se consumen más drogas. Se encuentran integradas en la cultura. Responden a los estilos y valores dominantes.</vt:lpstr>
      <vt:lpstr>El consumo de drogas es uno de los aspectos con el que se tendrá que enfrentar la persona</vt:lpstr>
      <vt:lpstr>Presentación de PowerPoint</vt:lpstr>
      <vt:lpstr>No es fácil ser diferente</vt:lpstr>
      <vt:lpstr>Es más fácil ser como los demás</vt:lpstr>
      <vt:lpstr>El objetivo es lograr una identidad positiva, diferenciada y flexible.</vt:lpstr>
      <vt:lpstr> </vt:lpstr>
      <vt:lpstr>¿ Qué podemos hacer los padres para reducir la probabilidad de aparición de problemas ? </vt:lpstr>
      <vt:lpstr>Posibles indicadores de consumo de sustancias</vt:lpstr>
      <vt:lpstr>¿ QUÉ HACEMOS LAS MADRES Y LOS PADRES ?   ¿ CÓMO REACCIONAMOS?</vt:lpstr>
      <vt:lpstr>Pautas inadecuadas de afrontamiento</vt:lpstr>
      <vt:lpstr>Presentación de PowerPoint</vt:lpstr>
      <vt:lpstr>Negación: no queremos ver</vt:lpstr>
      <vt:lpstr>2. Quitarle toda importancia:  “Tonterías, eso no tiene ninguna importancia.  Todos lo hemos hecho alguna vez… es normal…”</vt:lpstr>
      <vt:lpstr>3. Angustia, alarma</vt:lpstr>
      <vt:lpstr>4. Buscamos culpables fuera</vt:lpstr>
      <vt:lpstr>Pautas adecuadas de afrontamiento</vt:lpstr>
      <vt:lpstr>Pautas adecuadas de afrontamiento </vt:lpstr>
      <vt:lpstr> “ Aceptar la existencia de un problema implica avanzar la mitad en la resolución del mismo ”</vt:lpstr>
      <vt:lpstr>Pautas adecuadas de afrontamiento</vt:lpstr>
      <vt:lpstr>3. Construcción del equipo parental</vt:lpstr>
      <vt:lpstr>Pautas adecuadas de afrontamiento </vt:lpstr>
      <vt:lpstr>¿CÓMO ENTENDER LOS CONSUMOS DE CANNABIS/ALCOHOL?</vt:lpstr>
      <vt:lpstr>El abuso de cannabis/alcohol         como síntoma</vt:lpstr>
      <vt:lpstr>¿Síntoma de…?</vt:lpstr>
      <vt:lpstr>4. HABLAR CON NUESTRO HIJO/A  de las evidencias de consumo de cannabis.</vt:lpstr>
      <vt:lpstr>Presentación de PowerPoint</vt:lpstr>
      <vt:lpstr>Presentación de PowerPoint</vt:lpstr>
      <vt:lpstr>PRINCIPALES DIFICULTADES DE LAS FAMILIAS</vt:lpstr>
      <vt:lpstr>Presentación de PowerPoint</vt:lpstr>
      <vt:lpstr>Conductas de sobreprotección</vt:lpstr>
      <vt:lpstr>Presentación de PowerPoint</vt:lpstr>
      <vt:lpstr>Evitarles situaciones que creemos pueden resultarles conflictivas o difíciles. </vt:lpstr>
      <vt:lpstr>Anticiparnos a las demandas de los hijos, incluso antes de que los pidan </vt:lpstr>
      <vt:lpstr>Fomentar conductas más infantiles de las que corresponde a su edad </vt:lpstr>
      <vt:lpstr>Tienden a satisfacer inmediatamente mis deseos</vt:lpstr>
      <vt:lpstr> Poca autonomía Excesiva unión</vt:lpstr>
      <vt:lpstr>Presentación de PowerPoint</vt:lpstr>
      <vt:lpstr>ORIENTACIONES PARA PADRES SOBREPROTECTORES</vt:lpstr>
      <vt:lpstr>Presentación de PowerPoint</vt:lpstr>
      <vt:lpstr>Presentación de PowerPoint</vt:lpstr>
      <vt:lpstr>4. Permisividad</vt:lpstr>
      <vt:lpstr>Presentación de PowerPoint</vt:lpstr>
      <vt:lpstr>Conductas permisivas</vt:lpstr>
      <vt:lpstr>Presentación de PowerPoint</vt:lpstr>
      <vt:lpstr>Falta de autoridad</vt:lpstr>
      <vt:lpstr>Jerarquía invertida. El niño rey.</vt:lpstr>
      <vt:lpstr>Tu hijo necesita un padre/madre no un amigo</vt:lpstr>
      <vt:lpstr>ORIENTACIONES PARA PADRES PERMISIVOS</vt:lpstr>
      <vt:lpstr>Presentación de PowerPoint</vt:lpstr>
      <vt:lpstr>Presentación de PowerPoint</vt:lpstr>
      <vt:lpstr>Presentación de PowerPoint</vt:lpstr>
      <vt:lpstr>¿CÓMO AYUDAR A NUESTRO/A HIJO/A ?</vt:lpstr>
      <vt:lpstr>¿CÓMO AYUDAR A  NUESTRO/A HIJO/A ?</vt:lpstr>
      <vt:lpstr>I. Orientación y guía</vt:lpstr>
      <vt:lpstr>¿Cómo se educa en la adolescencia?</vt:lpstr>
      <vt:lpstr>¿Cómo se educa en la adolescencia?</vt:lpstr>
      <vt:lpstr>4. La importancia del modelo de los padres</vt:lpstr>
      <vt:lpstr>Presentación de PowerPoint</vt:lpstr>
      <vt:lpstr> Honestidad y coherencia entre los padres       Coherencia entre lo que digo y lo que hago</vt:lpstr>
      <vt:lpstr>II. Establecimiento de reglas y normas de convivencia.</vt:lpstr>
      <vt:lpstr>Las normas y los límites contienen</vt:lpstr>
      <vt:lpstr>Presentación de PowerPoint</vt:lpstr>
      <vt:lpstr> Límites y consecuencias</vt:lpstr>
      <vt:lpstr>Normas mínimas de convivencia</vt:lpstr>
      <vt:lpstr>DECIDIR LAS CONSECUENCIAS A ADOPTAR  EN CASO DE CUMPLIMIENTO E INCUMPLIMIENTO  DE LA NORMA </vt:lpstr>
      <vt:lpstr>¿Qué conductas de nuestro hijo/a nos parecen positivas y las vamos a premiar?</vt:lpstr>
      <vt:lpstr>¿Qué conductas de nuestro hijo/a nos parecen negativas y las vamos a penalizar?</vt:lpstr>
      <vt:lpstr>III. Fomenta una autonomía y responsabilidad adecuadas a su edad</vt:lpstr>
      <vt:lpstr>El proceso de la autonomía</vt:lpstr>
      <vt:lpstr>Sin exigir cosas para la que no están preparados. </vt:lpstr>
      <vt:lpstr>Sin tratarles como niños:  No infantilizarles. </vt:lpstr>
      <vt:lpstr>Delega en tu hijo/a la responsabilidad sobre su vida</vt:lpstr>
      <vt:lpstr>Presentación de PowerPoint</vt:lpstr>
      <vt:lpstr>Presentación de PowerPoint</vt:lpstr>
      <vt:lpstr>No le infravalores, ni le hagas sentir inferior.</vt:lpstr>
      <vt:lpstr>Tu hijo/a necesita y es capaz de tomar sus propias decisiones. </vt:lpstr>
      <vt:lpstr>No eres mejor madre/padre por darle todo hecho.</vt:lpstr>
      <vt:lpstr>IV. Transmite el afecto a tus hijos/as</vt:lpstr>
      <vt:lpstr>    ¿De qué manera mostramos             el afecto?    </vt:lpstr>
      <vt:lpstr>Reconoce, valora y refuerza lo que hace bien.</vt:lpstr>
      <vt:lpstr>Diferencia lo que es de lo que hace</vt:lpstr>
      <vt:lpstr>V. Condiciones para una adecuada comunicación</vt:lpstr>
      <vt:lpstr>Voluntad de comunicarse.      Escuchar: Es lo más importante.   </vt:lpstr>
      <vt:lpstr>Presentación de PowerPoint</vt:lpstr>
      <vt:lpstr>Habla de cosas banales, sin importancia.   Comunicación clara y directa.  </vt:lpstr>
      <vt:lpstr>Presentación de PowerPoint</vt:lpstr>
      <vt:lpstr>Presentación de PowerPoint</vt:lpstr>
      <vt:lpstr>Educar es …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CANNABIS  Y  CONSUMO RESPONSABLE</dc:title>
  <dc:creator>Iñaki Martínez</dc:creator>
  <cp:lastModifiedBy>Microsoft Office User</cp:lastModifiedBy>
  <cp:revision>1070</cp:revision>
  <cp:lastPrinted>1601-01-01T00:00:00Z</cp:lastPrinted>
  <dcterms:created xsi:type="dcterms:W3CDTF">2005-09-26T17:49:21Z</dcterms:created>
  <dcterms:modified xsi:type="dcterms:W3CDTF">2023-06-22T22:04:54Z</dcterms:modified>
</cp:coreProperties>
</file>